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8"/>
  </p:notesMasterIdLst>
  <p:handoutMasterIdLst>
    <p:handoutMasterId r:id="rId39"/>
  </p:handoutMasterIdLst>
  <p:sldIdLst>
    <p:sldId id="256" r:id="rId2"/>
    <p:sldId id="397" r:id="rId3"/>
    <p:sldId id="309" r:id="rId4"/>
    <p:sldId id="339" r:id="rId5"/>
    <p:sldId id="359" r:id="rId6"/>
    <p:sldId id="360" r:id="rId7"/>
    <p:sldId id="398" r:id="rId8"/>
    <p:sldId id="364" r:id="rId9"/>
    <p:sldId id="377" r:id="rId10"/>
    <p:sldId id="399" r:id="rId11"/>
    <p:sldId id="362" r:id="rId12"/>
    <p:sldId id="395" r:id="rId13"/>
    <p:sldId id="400" r:id="rId14"/>
    <p:sldId id="368" r:id="rId15"/>
    <p:sldId id="370" r:id="rId16"/>
    <p:sldId id="384" r:id="rId17"/>
    <p:sldId id="385" r:id="rId18"/>
    <p:sldId id="401" r:id="rId19"/>
    <p:sldId id="387" r:id="rId20"/>
    <p:sldId id="379" r:id="rId21"/>
    <p:sldId id="388" r:id="rId22"/>
    <p:sldId id="389" r:id="rId23"/>
    <p:sldId id="380" r:id="rId24"/>
    <p:sldId id="390" r:id="rId25"/>
    <p:sldId id="391" r:id="rId26"/>
    <p:sldId id="392" r:id="rId27"/>
    <p:sldId id="393" r:id="rId28"/>
    <p:sldId id="402" r:id="rId29"/>
    <p:sldId id="394" r:id="rId30"/>
    <p:sldId id="396" r:id="rId31"/>
    <p:sldId id="371" r:id="rId32"/>
    <p:sldId id="366" r:id="rId33"/>
    <p:sldId id="372" r:id="rId34"/>
    <p:sldId id="373" r:id="rId35"/>
    <p:sldId id="383" r:id="rId36"/>
    <p:sldId id="382"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3C6006-5C04-401E-A30C-5735FEB1F6CF}" v="3" dt="2023-12-12T03:21:43.7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43" autoAdjust="0"/>
  </p:normalViewPr>
  <p:slideViewPr>
    <p:cSldViewPr snapToGrid="0" snapToObjects="1">
      <p:cViewPr varScale="1">
        <p:scale>
          <a:sx n="63" d="100"/>
          <a:sy n="63" d="100"/>
        </p:scale>
        <p:origin x="1380" y="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gata Mukherjea" userId="f4bbb467-d32d-42aa-80bb-c9a6b15c0162" providerId="ADAL" clId="{A43C6006-5C04-401E-A30C-5735FEB1F6CF}"/>
    <pc:docChg chg="addSld delSld modSld">
      <pc:chgData name="Sougata Mukherjea" userId="f4bbb467-d32d-42aa-80bb-c9a6b15c0162" providerId="ADAL" clId="{A43C6006-5C04-401E-A30C-5735FEB1F6CF}" dt="2023-12-12T03:21:43.701" v="2"/>
      <pc:docMkLst>
        <pc:docMk/>
      </pc:docMkLst>
      <pc:sldChg chg="add del">
        <pc:chgData name="Sougata Mukherjea" userId="f4bbb467-d32d-42aa-80bb-c9a6b15c0162" providerId="ADAL" clId="{A43C6006-5C04-401E-A30C-5735FEB1F6CF}" dt="2023-12-12T03:21:43.701" v="2"/>
        <pc:sldMkLst>
          <pc:docMk/>
          <pc:sldMk cId="248956366" sldId="382"/>
        </pc:sldMkLst>
      </pc:sldChg>
      <pc:sldChg chg="add del">
        <pc:chgData name="Sougata Mukherjea" userId="f4bbb467-d32d-42aa-80bb-c9a6b15c0162" providerId="ADAL" clId="{A43C6006-5C04-401E-A30C-5735FEB1F6CF}" dt="2023-12-12T03:21:43.701" v="2"/>
        <pc:sldMkLst>
          <pc:docMk/>
          <pc:sldMk cId="831507240" sldId="383"/>
        </pc:sldMkLst>
      </pc:sldChg>
    </pc:docChg>
  </pc:docChgLst>
  <pc:docChgLst>
    <pc:chgData name="Sougata Mukherjea" userId="f4bbb467-d32d-42aa-80bb-c9a6b15c0162" providerId="ADAL" clId="{C9E16FE6-B8F6-4FBD-A141-7EDBD4BC7224}"/>
    <pc:docChg chg="undo custSel addSld delSld modSld sldOrd">
      <pc:chgData name="Sougata Mukherjea" userId="f4bbb467-d32d-42aa-80bb-c9a6b15c0162" providerId="ADAL" clId="{C9E16FE6-B8F6-4FBD-A141-7EDBD4BC7224}" dt="2023-09-23T12:25:38.577" v="1113" actId="478"/>
      <pc:docMkLst>
        <pc:docMk/>
      </pc:docMkLst>
      <pc:sldChg chg="modSp mod">
        <pc:chgData name="Sougata Mukherjea" userId="f4bbb467-d32d-42aa-80bb-c9a6b15c0162" providerId="ADAL" clId="{C9E16FE6-B8F6-4FBD-A141-7EDBD4BC7224}" dt="2023-09-09T12:58:43.473" v="22" actId="20577"/>
        <pc:sldMkLst>
          <pc:docMk/>
          <pc:sldMk cId="2309985385" sldId="256"/>
        </pc:sldMkLst>
        <pc:spChg chg="mod">
          <ac:chgData name="Sougata Mukherjea" userId="f4bbb467-d32d-42aa-80bb-c9a6b15c0162" providerId="ADAL" clId="{C9E16FE6-B8F6-4FBD-A141-7EDBD4BC7224}" dt="2023-09-09T12:58:43.473" v="22" actId="20577"/>
          <ac:spMkLst>
            <pc:docMk/>
            <pc:sldMk cId="2309985385" sldId="256"/>
            <ac:spMk id="6" creationId="{5FE6DF13-585E-6BE6-E34D-979C287DB5B8}"/>
          </ac:spMkLst>
        </pc:spChg>
      </pc:sldChg>
      <pc:sldChg chg="del">
        <pc:chgData name="Sougata Mukherjea" userId="f4bbb467-d32d-42aa-80bb-c9a6b15c0162" providerId="ADAL" clId="{C9E16FE6-B8F6-4FBD-A141-7EDBD4BC7224}" dt="2023-09-09T14:04:51.456" v="222" actId="2696"/>
        <pc:sldMkLst>
          <pc:docMk/>
          <pc:sldMk cId="2417944211" sldId="257"/>
        </pc:sldMkLst>
      </pc:sldChg>
      <pc:sldChg chg="del">
        <pc:chgData name="Sougata Mukherjea" userId="f4bbb467-d32d-42aa-80bb-c9a6b15c0162" providerId="ADAL" clId="{C9E16FE6-B8F6-4FBD-A141-7EDBD4BC7224}" dt="2023-09-09T13:34:09.989" v="121" actId="2696"/>
        <pc:sldMkLst>
          <pc:docMk/>
          <pc:sldMk cId="1745848141" sldId="258"/>
        </pc:sldMkLst>
      </pc:sldChg>
      <pc:sldChg chg="del">
        <pc:chgData name="Sougata Mukherjea" userId="f4bbb467-d32d-42aa-80bb-c9a6b15c0162" providerId="ADAL" clId="{C9E16FE6-B8F6-4FBD-A141-7EDBD4BC7224}" dt="2023-09-09T13:34:09.989" v="121" actId="2696"/>
        <pc:sldMkLst>
          <pc:docMk/>
          <pc:sldMk cId="1196469724" sldId="261"/>
        </pc:sldMkLst>
      </pc:sldChg>
      <pc:sldChg chg="del">
        <pc:chgData name="Sougata Mukherjea" userId="f4bbb467-d32d-42aa-80bb-c9a6b15c0162" providerId="ADAL" clId="{C9E16FE6-B8F6-4FBD-A141-7EDBD4BC7224}" dt="2023-09-09T13:34:09.989" v="121" actId="2696"/>
        <pc:sldMkLst>
          <pc:docMk/>
          <pc:sldMk cId="2274134065" sldId="264"/>
        </pc:sldMkLst>
      </pc:sldChg>
      <pc:sldChg chg="del">
        <pc:chgData name="Sougata Mukherjea" userId="f4bbb467-d32d-42aa-80bb-c9a6b15c0162" providerId="ADAL" clId="{C9E16FE6-B8F6-4FBD-A141-7EDBD4BC7224}" dt="2023-09-09T13:34:09.989" v="121" actId="2696"/>
        <pc:sldMkLst>
          <pc:docMk/>
          <pc:sldMk cId="2594330270" sldId="265"/>
        </pc:sldMkLst>
      </pc:sldChg>
      <pc:sldChg chg="del">
        <pc:chgData name="Sougata Mukherjea" userId="f4bbb467-d32d-42aa-80bb-c9a6b15c0162" providerId="ADAL" clId="{C9E16FE6-B8F6-4FBD-A141-7EDBD4BC7224}" dt="2023-09-09T13:34:09.989" v="121" actId="2696"/>
        <pc:sldMkLst>
          <pc:docMk/>
          <pc:sldMk cId="2535130002" sldId="277"/>
        </pc:sldMkLst>
      </pc:sldChg>
      <pc:sldChg chg="del">
        <pc:chgData name="Sougata Mukherjea" userId="f4bbb467-d32d-42aa-80bb-c9a6b15c0162" providerId="ADAL" clId="{C9E16FE6-B8F6-4FBD-A141-7EDBD4BC7224}" dt="2023-09-09T13:34:09.989" v="121" actId="2696"/>
        <pc:sldMkLst>
          <pc:docMk/>
          <pc:sldMk cId="3167069898" sldId="278"/>
        </pc:sldMkLst>
      </pc:sldChg>
      <pc:sldChg chg="del">
        <pc:chgData name="Sougata Mukherjea" userId="f4bbb467-d32d-42aa-80bb-c9a6b15c0162" providerId="ADAL" clId="{C9E16FE6-B8F6-4FBD-A141-7EDBD4BC7224}" dt="2023-09-09T13:34:09.989" v="121" actId="2696"/>
        <pc:sldMkLst>
          <pc:docMk/>
          <pc:sldMk cId="844427868" sldId="296"/>
        </pc:sldMkLst>
      </pc:sldChg>
      <pc:sldChg chg="del">
        <pc:chgData name="Sougata Mukherjea" userId="f4bbb467-d32d-42aa-80bb-c9a6b15c0162" providerId="ADAL" clId="{C9E16FE6-B8F6-4FBD-A141-7EDBD4BC7224}" dt="2023-09-09T13:34:09.989" v="121" actId="2696"/>
        <pc:sldMkLst>
          <pc:docMk/>
          <pc:sldMk cId="4179503950" sldId="297"/>
        </pc:sldMkLst>
      </pc:sldChg>
      <pc:sldChg chg="del">
        <pc:chgData name="Sougata Mukherjea" userId="f4bbb467-d32d-42aa-80bb-c9a6b15c0162" providerId="ADAL" clId="{C9E16FE6-B8F6-4FBD-A141-7EDBD4BC7224}" dt="2023-09-09T13:34:09.989" v="121" actId="2696"/>
        <pc:sldMkLst>
          <pc:docMk/>
          <pc:sldMk cId="2687622035" sldId="299"/>
        </pc:sldMkLst>
      </pc:sldChg>
      <pc:sldChg chg="del">
        <pc:chgData name="Sougata Mukherjea" userId="f4bbb467-d32d-42aa-80bb-c9a6b15c0162" providerId="ADAL" clId="{C9E16FE6-B8F6-4FBD-A141-7EDBD4BC7224}" dt="2023-09-09T13:34:09.989" v="121" actId="2696"/>
        <pc:sldMkLst>
          <pc:docMk/>
          <pc:sldMk cId="3777899616" sldId="300"/>
        </pc:sldMkLst>
      </pc:sldChg>
      <pc:sldChg chg="del">
        <pc:chgData name="Sougata Mukherjea" userId="f4bbb467-d32d-42aa-80bb-c9a6b15c0162" providerId="ADAL" clId="{C9E16FE6-B8F6-4FBD-A141-7EDBD4BC7224}" dt="2023-09-09T13:34:09.989" v="121" actId="2696"/>
        <pc:sldMkLst>
          <pc:docMk/>
          <pc:sldMk cId="1026241290" sldId="301"/>
        </pc:sldMkLst>
      </pc:sldChg>
      <pc:sldChg chg="del">
        <pc:chgData name="Sougata Mukherjea" userId="f4bbb467-d32d-42aa-80bb-c9a6b15c0162" providerId="ADAL" clId="{C9E16FE6-B8F6-4FBD-A141-7EDBD4BC7224}" dt="2023-09-09T13:34:09.989" v="121" actId="2696"/>
        <pc:sldMkLst>
          <pc:docMk/>
          <pc:sldMk cId="2195356365" sldId="304"/>
        </pc:sldMkLst>
      </pc:sldChg>
      <pc:sldChg chg="addSp delSp modSp mod">
        <pc:chgData name="Sougata Mukherjea" userId="f4bbb467-d32d-42aa-80bb-c9a6b15c0162" providerId="ADAL" clId="{C9E16FE6-B8F6-4FBD-A141-7EDBD4BC7224}" dt="2023-09-09T13:10:20.476" v="57" actId="22"/>
        <pc:sldMkLst>
          <pc:docMk/>
          <pc:sldMk cId="1652680276" sldId="309"/>
        </pc:sldMkLst>
        <pc:spChg chg="add del mod">
          <ac:chgData name="Sougata Mukherjea" userId="f4bbb467-d32d-42aa-80bb-c9a6b15c0162" providerId="ADAL" clId="{C9E16FE6-B8F6-4FBD-A141-7EDBD4BC7224}" dt="2023-09-09T13:09:01.459" v="30" actId="478"/>
          <ac:spMkLst>
            <pc:docMk/>
            <pc:sldMk cId="1652680276" sldId="309"/>
            <ac:spMk id="3" creationId="{CF8F5D8C-2DE6-902F-1876-AE41F63F42FF}"/>
          </ac:spMkLst>
        </pc:spChg>
        <pc:spChg chg="mod">
          <ac:chgData name="Sougata Mukherjea" userId="f4bbb467-d32d-42aa-80bb-c9a6b15c0162" providerId="ADAL" clId="{C9E16FE6-B8F6-4FBD-A141-7EDBD4BC7224}" dt="2023-09-09T13:09:49.409" v="56" actId="20577"/>
          <ac:spMkLst>
            <pc:docMk/>
            <pc:sldMk cId="1652680276" sldId="309"/>
            <ac:spMk id="6" creationId="{00000000-0000-0000-0000-000000000000}"/>
          </ac:spMkLst>
        </pc:spChg>
        <pc:spChg chg="del">
          <ac:chgData name="Sougata Mukherjea" userId="f4bbb467-d32d-42aa-80bb-c9a6b15c0162" providerId="ADAL" clId="{C9E16FE6-B8F6-4FBD-A141-7EDBD4BC7224}" dt="2023-09-09T13:08:56.229" v="29" actId="478"/>
          <ac:spMkLst>
            <pc:docMk/>
            <pc:sldMk cId="1652680276" sldId="309"/>
            <ac:spMk id="7" creationId="{00000000-0000-0000-0000-000000000000}"/>
          </ac:spMkLst>
        </pc:spChg>
        <pc:picChg chg="add">
          <ac:chgData name="Sougata Mukherjea" userId="f4bbb467-d32d-42aa-80bb-c9a6b15c0162" providerId="ADAL" clId="{C9E16FE6-B8F6-4FBD-A141-7EDBD4BC7224}" dt="2023-09-09T13:10:20.476" v="57" actId="22"/>
          <ac:picMkLst>
            <pc:docMk/>
            <pc:sldMk cId="1652680276" sldId="309"/>
            <ac:picMk id="8" creationId="{BCC6AE2E-3642-87A5-4612-E10FD87A18C4}"/>
          </ac:picMkLst>
        </pc:picChg>
      </pc:sldChg>
      <pc:sldChg chg="del">
        <pc:chgData name="Sougata Mukherjea" userId="f4bbb467-d32d-42aa-80bb-c9a6b15c0162" providerId="ADAL" clId="{C9E16FE6-B8F6-4FBD-A141-7EDBD4BC7224}" dt="2023-09-09T13:34:09.989" v="121" actId="2696"/>
        <pc:sldMkLst>
          <pc:docMk/>
          <pc:sldMk cId="3173188736" sldId="318"/>
        </pc:sldMkLst>
      </pc:sldChg>
      <pc:sldChg chg="del">
        <pc:chgData name="Sougata Mukherjea" userId="f4bbb467-d32d-42aa-80bb-c9a6b15c0162" providerId="ADAL" clId="{C9E16FE6-B8F6-4FBD-A141-7EDBD4BC7224}" dt="2023-09-09T13:34:09.989" v="121" actId="2696"/>
        <pc:sldMkLst>
          <pc:docMk/>
          <pc:sldMk cId="1947657833" sldId="321"/>
        </pc:sldMkLst>
      </pc:sldChg>
      <pc:sldChg chg="del">
        <pc:chgData name="Sougata Mukherjea" userId="f4bbb467-d32d-42aa-80bb-c9a6b15c0162" providerId="ADAL" clId="{C9E16FE6-B8F6-4FBD-A141-7EDBD4BC7224}" dt="2023-09-09T13:34:09.989" v="121" actId="2696"/>
        <pc:sldMkLst>
          <pc:docMk/>
          <pc:sldMk cId="2006563562" sldId="322"/>
        </pc:sldMkLst>
      </pc:sldChg>
      <pc:sldChg chg="del">
        <pc:chgData name="Sougata Mukherjea" userId="f4bbb467-d32d-42aa-80bb-c9a6b15c0162" providerId="ADAL" clId="{C9E16FE6-B8F6-4FBD-A141-7EDBD4BC7224}" dt="2023-09-09T13:34:09.989" v="121" actId="2696"/>
        <pc:sldMkLst>
          <pc:docMk/>
          <pc:sldMk cId="1113407463" sldId="327"/>
        </pc:sldMkLst>
      </pc:sldChg>
      <pc:sldChg chg="del">
        <pc:chgData name="Sougata Mukherjea" userId="f4bbb467-d32d-42aa-80bb-c9a6b15c0162" providerId="ADAL" clId="{C9E16FE6-B8F6-4FBD-A141-7EDBD4BC7224}" dt="2023-09-09T13:34:09.989" v="121" actId="2696"/>
        <pc:sldMkLst>
          <pc:docMk/>
          <pc:sldMk cId="2301192290" sldId="331"/>
        </pc:sldMkLst>
      </pc:sldChg>
      <pc:sldChg chg="del">
        <pc:chgData name="Sougata Mukherjea" userId="f4bbb467-d32d-42aa-80bb-c9a6b15c0162" providerId="ADAL" clId="{C9E16FE6-B8F6-4FBD-A141-7EDBD4BC7224}" dt="2023-09-09T13:34:09.989" v="121" actId="2696"/>
        <pc:sldMkLst>
          <pc:docMk/>
          <pc:sldMk cId="2187619697" sldId="336"/>
        </pc:sldMkLst>
      </pc:sldChg>
      <pc:sldChg chg="del">
        <pc:chgData name="Sougata Mukherjea" userId="f4bbb467-d32d-42aa-80bb-c9a6b15c0162" providerId="ADAL" clId="{C9E16FE6-B8F6-4FBD-A141-7EDBD4BC7224}" dt="2023-09-09T13:34:09.989" v="121" actId="2696"/>
        <pc:sldMkLst>
          <pc:docMk/>
          <pc:sldMk cId="1476450745" sldId="337"/>
        </pc:sldMkLst>
      </pc:sldChg>
      <pc:sldChg chg="del">
        <pc:chgData name="Sougata Mukherjea" userId="f4bbb467-d32d-42aa-80bb-c9a6b15c0162" providerId="ADAL" clId="{C9E16FE6-B8F6-4FBD-A141-7EDBD4BC7224}" dt="2023-09-09T13:34:09.989" v="121" actId="2696"/>
        <pc:sldMkLst>
          <pc:docMk/>
          <pc:sldMk cId="3951412063" sldId="338"/>
        </pc:sldMkLst>
      </pc:sldChg>
      <pc:sldChg chg="addSp delSp modSp mod">
        <pc:chgData name="Sougata Mukherjea" userId="f4bbb467-d32d-42aa-80bb-c9a6b15c0162" providerId="ADAL" clId="{C9E16FE6-B8F6-4FBD-A141-7EDBD4BC7224}" dt="2023-09-09T13:12:19.518" v="87" actId="22"/>
        <pc:sldMkLst>
          <pc:docMk/>
          <pc:sldMk cId="3049100958" sldId="339"/>
        </pc:sldMkLst>
        <pc:spChg chg="add del mod">
          <ac:chgData name="Sougata Mukherjea" userId="f4bbb467-d32d-42aa-80bb-c9a6b15c0162" providerId="ADAL" clId="{C9E16FE6-B8F6-4FBD-A141-7EDBD4BC7224}" dt="2023-09-09T13:12:19.518" v="87" actId="22"/>
          <ac:spMkLst>
            <pc:docMk/>
            <pc:sldMk cId="3049100958" sldId="339"/>
            <ac:spMk id="3" creationId="{49AB0659-D902-612C-6D16-34D61CDFF3CA}"/>
          </ac:spMkLst>
        </pc:spChg>
        <pc:spChg chg="mod">
          <ac:chgData name="Sougata Mukherjea" userId="f4bbb467-d32d-42aa-80bb-c9a6b15c0162" providerId="ADAL" clId="{C9E16FE6-B8F6-4FBD-A141-7EDBD4BC7224}" dt="2023-09-09T13:11:39.308" v="86" actId="404"/>
          <ac:spMkLst>
            <pc:docMk/>
            <pc:sldMk cId="3049100958" sldId="339"/>
            <ac:spMk id="6" creationId="{00000000-0000-0000-0000-000000000000}"/>
          </ac:spMkLst>
        </pc:spChg>
        <pc:spChg chg="del">
          <ac:chgData name="Sougata Mukherjea" userId="f4bbb467-d32d-42aa-80bb-c9a6b15c0162" providerId="ADAL" clId="{C9E16FE6-B8F6-4FBD-A141-7EDBD4BC7224}" dt="2023-09-09T13:11:16.160" v="58" actId="478"/>
          <ac:spMkLst>
            <pc:docMk/>
            <pc:sldMk cId="3049100958" sldId="339"/>
            <ac:spMk id="7" creationId="{00000000-0000-0000-0000-000000000000}"/>
          </ac:spMkLst>
        </pc:spChg>
        <pc:picChg chg="add mod ord">
          <ac:chgData name="Sougata Mukherjea" userId="f4bbb467-d32d-42aa-80bb-c9a6b15c0162" providerId="ADAL" clId="{C9E16FE6-B8F6-4FBD-A141-7EDBD4BC7224}" dt="2023-09-09T13:12:19.518" v="87" actId="22"/>
          <ac:picMkLst>
            <pc:docMk/>
            <pc:sldMk cId="3049100958" sldId="339"/>
            <ac:picMk id="8" creationId="{EAECE5CA-AC8C-304D-715F-924B98BE4AFD}"/>
          </ac:picMkLst>
        </pc:picChg>
      </pc:sldChg>
      <pc:sldChg chg="del">
        <pc:chgData name="Sougata Mukherjea" userId="f4bbb467-d32d-42aa-80bb-c9a6b15c0162" providerId="ADAL" clId="{C9E16FE6-B8F6-4FBD-A141-7EDBD4BC7224}" dt="2023-09-09T13:34:09.989" v="121" actId="2696"/>
        <pc:sldMkLst>
          <pc:docMk/>
          <pc:sldMk cId="3338818281" sldId="340"/>
        </pc:sldMkLst>
      </pc:sldChg>
      <pc:sldChg chg="del">
        <pc:chgData name="Sougata Mukherjea" userId="f4bbb467-d32d-42aa-80bb-c9a6b15c0162" providerId="ADAL" clId="{C9E16FE6-B8F6-4FBD-A141-7EDBD4BC7224}" dt="2023-09-09T13:34:09.989" v="121" actId="2696"/>
        <pc:sldMkLst>
          <pc:docMk/>
          <pc:sldMk cId="1172056037" sldId="341"/>
        </pc:sldMkLst>
      </pc:sldChg>
      <pc:sldChg chg="del">
        <pc:chgData name="Sougata Mukherjea" userId="f4bbb467-d32d-42aa-80bb-c9a6b15c0162" providerId="ADAL" clId="{C9E16FE6-B8F6-4FBD-A141-7EDBD4BC7224}" dt="2023-09-09T13:34:09.989" v="121" actId="2696"/>
        <pc:sldMkLst>
          <pc:docMk/>
          <pc:sldMk cId="1092983711" sldId="342"/>
        </pc:sldMkLst>
      </pc:sldChg>
      <pc:sldChg chg="del">
        <pc:chgData name="Sougata Mukherjea" userId="f4bbb467-d32d-42aa-80bb-c9a6b15c0162" providerId="ADAL" clId="{C9E16FE6-B8F6-4FBD-A141-7EDBD4BC7224}" dt="2023-09-09T13:34:09.989" v="121" actId="2696"/>
        <pc:sldMkLst>
          <pc:docMk/>
          <pc:sldMk cId="1592713854" sldId="357"/>
        </pc:sldMkLst>
      </pc:sldChg>
      <pc:sldChg chg="del">
        <pc:chgData name="Sougata Mukherjea" userId="f4bbb467-d32d-42aa-80bb-c9a6b15c0162" providerId="ADAL" clId="{C9E16FE6-B8F6-4FBD-A141-7EDBD4BC7224}" dt="2023-09-09T13:34:09.989" v="121" actId="2696"/>
        <pc:sldMkLst>
          <pc:docMk/>
          <pc:sldMk cId="1135444095" sldId="358"/>
        </pc:sldMkLst>
      </pc:sldChg>
      <pc:sldChg chg="addSp delSp modSp add mod">
        <pc:chgData name="Sougata Mukherjea" userId="f4bbb467-d32d-42aa-80bb-c9a6b15c0162" providerId="ADAL" clId="{C9E16FE6-B8F6-4FBD-A141-7EDBD4BC7224}" dt="2023-09-09T13:33:49.516" v="120" actId="22"/>
        <pc:sldMkLst>
          <pc:docMk/>
          <pc:sldMk cId="3623469751" sldId="359"/>
        </pc:sldMkLst>
        <pc:spChg chg="add del mod">
          <ac:chgData name="Sougata Mukherjea" userId="f4bbb467-d32d-42aa-80bb-c9a6b15c0162" providerId="ADAL" clId="{C9E16FE6-B8F6-4FBD-A141-7EDBD4BC7224}" dt="2023-09-09T13:33:48.724" v="119" actId="478"/>
          <ac:spMkLst>
            <pc:docMk/>
            <pc:sldMk cId="3623469751" sldId="359"/>
            <ac:spMk id="3" creationId="{5DD3D5B8-880C-D40A-39CB-A5F7E54A90D5}"/>
          </ac:spMkLst>
        </pc:spChg>
        <pc:spChg chg="mod">
          <ac:chgData name="Sougata Mukherjea" userId="f4bbb467-d32d-42aa-80bb-c9a6b15c0162" providerId="ADAL" clId="{C9E16FE6-B8F6-4FBD-A141-7EDBD4BC7224}" dt="2023-09-09T13:31:04.596" v="117" actId="20577"/>
          <ac:spMkLst>
            <pc:docMk/>
            <pc:sldMk cId="3623469751" sldId="359"/>
            <ac:spMk id="6" creationId="{00000000-0000-0000-0000-000000000000}"/>
          </ac:spMkLst>
        </pc:spChg>
        <pc:picChg chg="add">
          <ac:chgData name="Sougata Mukherjea" userId="f4bbb467-d32d-42aa-80bb-c9a6b15c0162" providerId="ADAL" clId="{C9E16FE6-B8F6-4FBD-A141-7EDBD4BC7224}" dt="2023-09-09T13:33:49.516" v="120" actId="22"/>
          <ac:picMkLst>
            <pc:docMk/>
            <pc:sldMk cId="3623469751" sldId="359"/>
            <ac:picMk id="7" creationId="{514E6C87-5476-EB0F-B5A3-69558B0BF3E7}"/>
          </ac:picMkLst>
        </pc:picChg>
        <pc:picChg chg="del">
          <ac:chgData name="Sougata Mukherjea" userId="f4bbb467-d32d-42aa-80bb-c9a6b15c0162" providerId="ADAL" clId="{C9E16FE6-B8F6-4FBD-A141-7EDBD4BC7224}" dt="2023-09-09T13:33:44.451" v="118" actId="478"/>
          <ac:picMkLst>
            <pc:docMk/>
            <pc:sldMk cId="3623469751" sldId="359"/>
            <ac:picMk id="8" creationId="{EAECE5CA-AC8C-304D-715F-924B98BE4AFD}"/>
          </ac:picMkLst>
        </pc:picChg>
      </pc:sldChg>
      <pc:sldChg chg="addSp delSp modSp add mod">
        <pc:chgData name="Sougata Mukherjea" userId="f4bbb467-d32d-42aa-80bb-c9a6b15c0162" providerId="ADAL" clId="{C9E16FE6-B8F6-4FBD-A141-7EDBD4BC7224}" dt="2023-09-09T13:38:30.561" v="134" actId="22"/>
        <pc:sldMkLst>
          <pc:docMk/>
          <pc:sldMk cId="1249751795" sldId="360"/>
        </pc:sldMkLst>
        <pc:spChg chg="mod">
          <ac:chgData name="Sougata Mukherjea" userId="f4bbb467-d32d-42aa-80bb-c9a6b15c0162" providerId="ADAL" clId="{C9E16FE6-B8F6-4FBD-A141-7EDBD4BC7224}" dt="2023-09-09T13:37:07.889" v="132" actId="20577"/>
          <ac:spMkLst>
            <pc:docMk/>
            <pc:sldMk cId="1249751795" sldId="360"/>
            <ac:spMk id="6" creationId="{00000000-0000-0000-0000-000000000000}"/>
          </ac:spMkLst>
        </pc:spChg>
        <pc:picChg chg="add">
          <ac:chgData name="Sougata Mukherjea" userId="f4bbb467-d32d-42aa-80bb-c9a6b15c0162" providerId="ADAL" clId="{C9E16FE6-B8F6-4FBD-A141-7EDBD4BC7224}" dt="2023-09-09T13:38:30.561" v="134" actId="22"/>
          <ac:picMkLst>
            <pc:docMk/>
            <pc:sldMk cId="1249751795" sldId="360"/>
            <ac:picMk id="3" creationId="{FB4EF001-F000-F559-0394-833BF888655D}"/>
          </ac:picMkLst>
        </pc:picChg>
        <pc:picChg chg="del">
          <ac:chgData name="Sougata Mukherjea" userId="f4bbb467-d32d-42aa-80bb-c9a6b15c0162" providerId="ADAL" clId="{C9E16FE6-B8F6-4FBD-A141-7EDBD4BC7224}" dt="2023-09-09T13:37:12.493" v="133" actId="478"/>
          <ac:picMkLst>
            <pc:docMk/>
            <pc:sldMk cId="1249751795" sldId="360"/>
            <ac:picMk id="7" creationId="{514E6C87-5476-EB0F-B5A3-69558B0BF3E7}"/>
          </ac:picMkLst>
        </pc:picChg>
      </pc:sldChg>
      <pc:sldChg chg="addSp delSp modSp add mod">
        <pc:chgData name="Sougata Mukherjea" userId="f4bbb467-d32d-42aa-80bb-c9a6b15c0162" providerId="ADAL" clId="{C9E16FE6-B8F6-4FBD-A141-7EDBD4BC7224}" dt="2023-09-09T13:41:16.622" v="178" actId="1076"/>
        <pc:sldMkLst>
          <pc:docMk/>
          <pc:sldMk cId="853994873" sldId="361"/>
        </pc:sldMkLst>
        <pc:spChg chg="mod">
          <ac:chgData name="Sougata Mukherjea" userId="f4bbb467-d32d-42aa-80bb-c9a6b15c0162" providerId="ADAL" clId="{C9E16FE6-B8F6-4FBD-A141-7EDBD4BC7224}" dt="2023-09-09T13:40:46.493" v="151" actId="1076"/>
          <ac:spMkLst>
            <pc:docMk/>
            <pc:sldMk cId="853994873" sldId="361"/>
            <ac:spMk id="6" creationId="{00000000-0000-0000-0000-000000000000}"/>
          </ac:spMkLst>
        </pc:spChg>
        <pc:spChg chg="add mod">
          <ac:chgData name="Sougata Mukherjea" userId="f4bbb467-d32d-42aa-80bb-c9a6b15c0162" providerId="ADAL" clId="{C9E16FE6-B8F6-4FBD-A141-7EDBD4BC7224}" dt="2023-09-09T13:41:16.622" v="178" actId="1076"/>
          <ac:spMkLst>
            <pc:docMk/>
            <pc:sldMk cId="853994873" sldId="361"/>
            <ac:spMk id="7" creationId="{013ECCDA-BE3F-52C9-17EA-7901571431F5}"/>
          </ac:spMkLst>
        </pc:spChg>
        <pc:picChg chg="del">
          <ac:chgData name="Sougata Mukherjea" userId="f4bbb467-d32d-42aa-80bb-c9a6b15c0162" providerId="ADAL" clId="{C9E16FE6-B8F6-4FBD-A141-7EDBD4BC7224}" dt="2023-09-09T13:40:37.808" v="148" actId="478"/>
          <ac:picMkLst>
            <pc:docMk/>
            <pc:sldMk cId="853994873" sldId="361"/>
            <ac:picMk id="3" creationId="{FB4EF001-F000-F559-0394-833BF888655D}"/>
          </ac:picMkLst>
        </pc:picChg>
        <pc:picChg chg="add mod">
          <ac:chgData name="Sougata Mukherjea" userId="f4bbb467-d32d-42aa-80bb-c9a6b15c0162" providerId="ADAL" clId="{C9E16FE6-B8F6-4FBD-A141-7EDBD4BC7224}" dt="2023-09-09T13:40:47.269" v="152" actId="1076"/>
          <ac:picMkLst>
            <pc:docMk/>
            <pc:sldMk cId="853994873" sldId="361"/>
            <ac:picMk id="4" creationId="{CDA41159-E35B-73E9-36A1-5975FB39E320}"/>
          </ac:picMkLst>
        </pc:picChg>
      </pc:sldChg>
      <pc:sldChg chg="add">
        <pc:chgData name="Sougata Mukherjea" userId="f4bbb467-d32d-42aa-80bb-c9a6b15c0162" providerId="ADAL" clId="{C9E16FE6-B8F6-4FBD-A141-7EDBD4BC7224}" dt="2023-09-09T13:45:03.046" v="179" actId="2890"/>
        <pc:sldMkLst>
          <pc:docMk/>
          <pc:sldMk cId="2219112275" sldId="362"/>
        </pc:sldMkLst>
      </pc:sldChg>
      <pc:sldChg chg="addSp delSp modSp add mod">
        <pc:chgData name="Sougata Mukherjea" userId="f4bbb467-d32d-42aa-80bb-c9a6b15c0162" providerId="ADAL" clId="{C9E16FE6-B8F6-4FBD-A141-7EDBD4BC7224}" dt="2023-09-09T13:56:08.516" v="221" actId="1076"/>
        <pc:sldMkLst>
          <pc:docMk/>
          <pc:sldMk cId="109971959" sldId="363"/>
        </pc:sldMkLst>
        <pc:spChg chg="mod">
          <ac:chgData name="Sougata Mukherjea" userId="f4bbb467-d32d-42aa-80bb-c9a6b15c0162" providerId="ADAL" clId="{C9E16FE6-B8F6-4FBD-A141-7EDBD4BC7224}" dt="2023-09-09T13:49:05.095" v="215" actId="404"/>
          <ac:spMkLst>
            <pc:docMk/>
            <pc:sldMk cId="109971959" sldId="363"/>
            <ac:spMk id="6" creationId="{00000000-0000-0000-0000-000000000000}"/>
          </ac:spMkLst>
        </pc:spChg>
        <pc:spChg chg="del">
          <ac:chgData name="Sougata Mukherjea" userId="f4bbb467-d32d-42aa-80bb-c9a6b15c0162" providerId="ADAL" clId="{C9E16FE6-B8F6-4FBD-A141-7EDBD4BC7224}" dt="2023-09-09T13:50:18.026" v="219" actId="478"/>
          <ac:spMkLst>
            <pc:docMk/>
            <pc:sldMk cId="109971959" sldId="363"/>
            <ac:spMk id="7" creationId="{013ECCDA-BE3F-52C9-17EA-7901571431F5}"/>
          </ac:spMkLst>
        </pc:spChg>
        <pc:picChg chg="add mod">
          <ac:chgData name="Sougata Mukherjea" userId="f4bbb467-d32d-42aa-80bb-c9a6b15c0162" providerId="ADAL" clId="{C9E16FE6-B8F6-4FBD-A141-7EDBD4BC7224}" dt="2023-09-09T13:56:08.516" v="221" actId="1076"/>
          <ac:picMkLst>
            <pc:docMk/>
            <pc:sldMk cId="109971959" sldId="363"/>
            <ac:picMk id="3" creationId="{73DFA705-5D77-B9C0-10C5-99806F10783F}"/>
          </ac:picMkLst>
        </pc:picChg>
        <pc:picChg chg="del mod">
          <ac:chgData name="Sougata Mukherjea" userId="f4bbb467-d32d-42aa-80bb-c9a6b15c0162" providerId="ADAL" clId="{C9E16FE6-B8F6-4FBD-A141-7EDBD4BC7224}" dt="2023-09-09T13:50:11.758" v="217" actId="478"/>
          <ac:picMkLst>
            <pc:docMk/>
            <pc:sldMk cId="109971959" sldId="363"/>
            <ac:picMk id="4" creationId="{CDA41159-E35B-73E9-36A1-5975FB39E320}"/>
          </ac:picMkLst>
        </pc:picChg>
      </pc:sldChg>
      <pc:sldChg chg="addSp delSp modSp new mod">
        <pc:chgData name="Sougata Mukherjea" userId="f4bbb467-d32d-42aa-80bb-c9a6b15c0162" providerId="ADAL" clId="{C9E16FE6-B8F6-4FBD-A141-7EDBD4BC7224}" dt="2023-09-18T16:48:31.461" v="997" actId="207"/>
        <pc:sldMkLst>
          <pc:docMk/>
          <pc:sldMk cId="445346214" sldId="364"/>
        </pc:sldMkLst>
        <pc:spChg chg="mod">
          <ac:chgData name="Sougata Mukherjea" userId="f4bbb467-d32d-42aa-80bb-c9a6b15c0162" providerId="ADAL" clId="{C9E16FE6-B8F6-4FBD-A141-7EDBD4BC7224}" dt="2023-09-18T16:47:10.186" v="974" actId="20577"/>
          <ac:spMkLst>
            <pc:docMk/>
            <pc:sldMk cId="445346214" sldId="364"/>
            <ac:spMk id="2" creationId="{40E3ECEB-DEE8-E2A3-3C92-59D546DE9060}"/>
          </ac:spMkLst>
        </pc:spChg>
        <pc:spChg chg="mod">
          <ac:chgData name="Sougata Mukherjea" userId="f4bbb467-d32d-42aa-80bb-c9a6b15c0162" providerId="ADAL" clId="{C9E16FE6-B8F6-4FBD-A141-7EDBD4BC7224}" dt="2023-09-18T16:48:31.461" v="997" actId="207"/>
          <ac:spMkLst>
            <pc:docMk/>
            <pc:sldMk cId="445346214" sldId="364"/>
            <ac:spMk id="3" creationId="{05905B6E-1AF0-AC88-2738-3A05FF668802}"/>
          </ac:spMkLst>
        </pc:spChg>
        <pc:spChg chg="del">
          <ac:chgData name="Sougata Mukherjea" userId="f4bbb467-d32d-42aa-80bb-c9a6b15c0162" providerId="ADAL" clId="{C9E16FE6-B8F6-4FBD-A141-7EDBD4BC7224}" dt="2023-09-09T14:45:40.361" v="257" actId="478"/>
          <ac:spMkLst>
            <pc:docMk/>
            <pc:sldMk cId="445346214" sldId="364"/>
            <ac:spMk id="4" creationId="{8ADC402E-1A27-8A7C-9ECA-B624BD60FE8D}"/>
          </ac:spMkLst>
        </pc:spChg>
        <pc:spChg chg="add del">
          <ac:chgData name="Sougata Mukherjea" userId="f4bbb467-d32d-42aa-80bb-c9a6b15c0162" providerId="ADAL" clId="{C9E16FE6-B8F6-4FBD-A141-7EDBD4BC7224}" dt="2023-09-09T14:06:11.132" v="245"/>
          <ac:spMkLst>
            <pc:docMk/>
            <pc:sldMk cId="445346214" sldId="364"/>
            <ac:spMk id="6" creationId="{F0E6B57E-C77A-61FA-6BE0-18647B3F06B8}"/>
          </ac:spMkLst>
        </pc:spChg>
        <pc:spChg chg="add del mod">
          <ac:chgData name="Sougata Mukherjea" userId="f4bbb467-d32d-42aa-80bb-c9a6b15c0162" providerId="ADAL" clId="{C9E16FE6-B8F6-4FBD-A141-7EDBD4BC7224}" dt="2023-09-09T14:48:52.924" v="269"/>
          <ac:spMkLst>
            <pc:docMk/>
            <pc:sldMk cId="445346214" sldId="364"/>
            <ac:spMk id="12" creationId="{AAF94080-8523-1D78-0EBB-330145EA5D0C}"/>
          </ac:spMkLst>
        </pc:spChg>
        <pc:picChg chg="add mod">
          <ac:chgData name="Sougata Mukherjea" userId="f4bbb467-d32d-42aa-80bb-c9a6b15c0162" providerId="ADAL" clId="{C9E16FE6-B8F6-4FBD-A141-7EDBD4BC7224}" dt="2023-09-09T14:56:32.814" v="296" actId="1076"/>
          <ac:picMkLst>
            <pc:docMk/>
            <pc:sldMk cId="445346214" sldId="364"/>
            <ac:picMk id="8" creationId="{E88F4252-E617-7FEC-5A56-C9674CF9C005}"/>
          </ac:picMkLst>
        </pc:picChg>
        <pc:picChg chg="add mod">
          <ac:chgData name="Sougata Mukherjea" userId="f4bbb467-d32d-42aa-80bb-c9a6b15c0162" providerId="ADAL" clId="{C9E16FE6-B8F6-4FBD-A141-7EDBD4BC7224}" dt="2023-09-18T16:43:22.140" v="968" actId="1076"/>
          <ac:picMkLst>
            <pc:docMk/>
            <pc:sldMk cId="445346214" sldId="364"/>
            <ac:picMk id="10" creationId="{86164123-2D26-3E58-E542-41018FE9472B}"/>
          </ac:picMkLst>
        </pc:picChg>
        <pc:picChg chg="add mod">
          <ac:chgData name="Sougata Mukherjea" userId="f4bbb467-d32d-42aa-80bb-c9a6b15c0162" providerId="ADAL" clId="{C9E16FE6-B8F6-4FBD-A141-7EDBD4BC7224}" dt="2023-09-09T14:56:46.509" v="299" actId="1076"/>
          <ac:picMkLst>
            <pc:docMk/>
            <pc:sldMk cId="445346214" sldId="364"/>
            <ac:picMk id="14" creationId="{FCEC5EA6-5506-9B1A-F7E5-E744C1C32DFA}"/>
          </ac:picMkLst>
        </pc:picChg>
        <pc:picChg chg="add mod">
          <ac:chgData name="Sougata Mukherjea" userId="f4bbb467-d32d-42aa-80bb-c9a6b15c0162" providerId="ADAL" clId="{C9E16FE6-B8F6-4FBD-A141-7EDBD4BC7224}" dt="2023-09-09T14:56:50.222" v="300" actId="1076"/>
          <ac:picMkLst>
            <pc:docMk/>
            <pc:sldMk cId="445346214" sldId="364"/>
            <ac:picMk id="16" creationId="{5F874BFA-027C-D204-E277-1324818A1F98}"/>
          </ac:picMkLst>
        </pc:picChg>
        <pc:picChg chg="add del">
          <ac:chgData name="Sougata Mukherjea" userId="f4bbb467-d32d-42aa-80bb-c9a6b15c0162" providerId="ADAL" clId="{C9E16FE6-B8F6-4FBD-A141-7EDBD4BC7224}" dt="2023-09-09T14:06:11.132" v="245"/>
          <ac:picMkLst>
            <pc:docMk/>
            <pc:sldMk cId="445346214" sldId="364"/>
            <ac:picMk id="1026" creationId="{76B5EF3C-0C88-A092-420E-20F197D3BFAD}"/>
          </ac:picMkLst>
        </pc:picChg>
        <pc:picChg chg="add del">
          <ac:chgData name="Sougata Mukherjea" userId="f4bbb467-d32d-42aa-80bb-c9a6b15c0162" providerId="ADAL" clId="{C9E16FE6-B8F6-4FBD-A141-7EDBD4BC7224}" dt="2023-09-09T14:06:11.132" v="245"/>
          <ac:picMkLst>
            <pc:docMk/>
            <pc:sldMk cId="445346214" sldId="364"/>
            <ac:picMk id="1027" creationId="{AD61BE81-4F1F-21F9-A25A-C6024E6C3C8B}"/>
          </ac:picMkLst>
        </pc:picChg>
        <pc:picChg chg="add del">
          <ac:chgData name="Sougata Mukherjea" userId="f4bbb467-d32d-42aa-80bb-c9a6b15c0162" providerId="ADAL" clId="{C9E16FE6-B8F6-4FBD-A141-7EDBD4BC7224}" dt="2023-09-09T14:06:11.132" v="245"/>
          <ac:picMkLst>
            <pc:docMk/>
            <pc:sldMk cId="445346214" sldId="364"/>
            <ac:picMk id="1028" creationId="{FE2265F5-0874-9672-D476-C4BA4D3DAFDF}"/>
          </ac:picMkLst>
        </pc:picChg>
        <pc:picChg chg="add del">
          <ac:chgData name="Sougata Mukherjea" userId="f4bbb467-d32d-42aa-80bb-c9a6b15c0162" providerId="ADAL" clId="{C9E16FE6-B8F6-4FBD-A141-7EDBD4BC7224}" dt="2023-09-09T14:06:11.132" v="245"/>
          <ac:picMkLst>
            <pc:docMk/>
            <pc:sldMk cId="445346214" sldId="364"/>
            <ac:picMk id="1029" creationId="{1B2B4513-DC02-333A-FF57-8597DD1EEC99}"/>
          </ac:picMkLst>
        </pc:picChg>
      </pc:sldChg>
      <pc:sldChg chg="addSp delSp modSp new del mod">
        <pc:chgData name="Sougata Mukherjea" userId="f4bbb467-d32d-42aa-80bb-c9a6b15c0162" providerId="ADAL" clId="{C9E16FE6-B8F6-4FBD-A141-7EDBD4BC7224}" dt="2023-09-18T17:42:10.862" v="1095" actId="2696"/>
        <pc:sldMkLst>
          <pc:docMk/>
          <pc:sldMk cId="3594076966" sldId="365"/>
        </pc:sldMkLst>
        <pc:spChg chg="mod">
          <ac:chgData name="Sougata Mukherjea" userId="f4bbb467-d32d-42aa-80bb-c9a6b15c0162" providerId="ADAL" clId="{C9E16FE6-B8F6-4FBD-A141-7EDBD4BC7224}" dt="2023-09-10T06:22:56.239" v="392" actId="20577"/>
          <ac:spMkLst>
            <pc:docMk/>
            <pc:sldMk cId="3594076966" sldId="365"/>
            <ac:spMk id="2" creationId="{8D42C93C-7FF1-CCE2-5830-80C15D61ED17}"/>
          </ac:spMkLst>
        </pc:spChg>
        <pc:spChg chg="del">
          <ac:chgData name="Sougata Mukherjea" userId="f4bbb467-d32d-42aa-80bb-c9a6b15c0162" providerId="ADAL" clId="{C9E16FE6-B8F6-4FBD-A141-7EDBD4BC7224}" dt="2023-09-09T15:00:00.344" v="320" actId="478"/>
          <ac:spMkLst>
            <pc:docMk/>
            <pc:sldMk cId="3594076966" sldId="365"/>
            <ac:spMk id="3" creationId="{2D3EC64C-8D38-2071-6EB9-D434830B61F7}"/>
          </ac:spMkLst>
        </pc:spChg>
        <pc:picChg chg="add del">
          <ac:chgData name="Sougata Mukherjea" userId="f4bbb467-d32d-42aa-80bb-c9a6b15c0162" providerId="ADAL" clId="{C9E16FE6-B8F6-4FBD-A141-7EDBD4BC7224}" dt="2023-09-18T16:57:04.760" v="1038" actId="478"/>
          <ac:picMkLst>
            <pc:docMk/>
            <pc:sldMk cId="3594076966" sldId="365"/>
            <ac:picMk id="6" creationId="{699E6DF9-5C3E-2DAB-C7D7-E23AF759E78C}"/>
          </ac:picMkLst>
        </pc:picChg>
      </pc:sldChg>
      <pc:sldChg chg="addSp delSp modSp add mod ord">
        <pc:chgData name="Sougata Mukherjea" userId="f4bbb467-d32d-42aa-80bb-c9a6b15c0162" providerId="ADAL" clId="{C9E16FE6-B8F6-4FBD-A141-7EDBD4BC7224}" dt="2023-09-10T08:30:55.783" v="589" actId="22"/>
        <pc:sldMkLst>
          <pc:docMk/>
          <pc:sldMk cId="2106788489" sldId="366"/>
        </pc:sldMkLst>
        <pc:spChg chg="mod">
          <ac:chgData name="Sougata Mukherjea" userId="f4bbb467-d32d-42aa-80bb-c9a6b15c0162" providerId="ADAL" clId="{C9E16FE6-B8F6-4FBD-A141-7EDBD4BC7224}" dt="2023-09-10T08:30:39.788" v="588" actId="404"/>
          <ac:spMkLst>
            <pc:docMk/>
            <pc:sldMk cId="2106788489" sldId="366"/>
            <ac:spMk id="2" creationId="{8D42C93C-7FF1-CCE2-5830-80C15D61ED17}"/>
          </ac:spMkLst>
        </pc:spChg>
        <pc:picChg chg="add">
          <ac:chgData name="Sougata Mukherjea" userId="f4bbb467-d32d-42aa-80bb-c9a6b15c0162" providerId="ADAL" clId="{C9E16FE6-B8F6-4FBD-A141-7EDBD4BC7224}" dt="2023-09-10T08:30:55.783" v="589" actId="22"/>
          <ac:picMkLst>
            <pc:docMk/>
            <pc:sldMk cId="2106788489" sldId="366"/>
            <ac:picMk id="5" creationId="{37742573-BB33-05C0-4385-ECC6D37844D9}"/>
          </ac:picMkLst>
        </pc:picChg>
        <pc:picChg chg="del">
          <ac:chgData name="Sougata Mukherjea" userId="f4bbb467-d32d-42aa-80bb-c9a6b15c0162" providerId="ADAL" clId="{C9E16FE6-B8F6-4FBD-A141-7EDBD4BC7224}" dt="2023-09-09T16:41:32.039" v="353" actId="478"/>
          <ac:picMkLst>
            <pc:docMk/>
            <pc:sldMk cId="2106788489" sldId="366"/>
            <ac:picMk id="6" creationId="{699E6DF9-5C3E-2DAB-C7D7-E23AF759E78C}"/>
          </ac:picMkLst>
        </pc:picChg>
      </pc:sldChg>
      <pc:sldChg chg="modSp add del mod">
        <pc:chgData name="Sougata Mukherjea" userId="f4bbb467-d32d-42aa-80bb-c9a6b15c0162" providerId="ADAL" clId="{C9E16FE6-B8F6-4FBD-A141-7EDBD4BC7224}" dt="2023-09-10T06:22:59.552" v="393" actId="2696"/>
        <pc:sldMkLst>
          <pc:docMk/>
          <pc:sldMk cId="2994815557" sldId="367"/>
        </pc:sldMkLst>
        <pc:spChg chg="mod">
          <ac:chgData name="Sougata Mukherjea" userId="f4bbb467-d32d-42aa-80bb-c9a6b15c0162" providerId="ADAL" clId="{C9E16FE6-B8F6-4FBD-A141-7EDBD4BC7224}" dt="2023-09-10T06:02:12.797" v="380" actId="20577"/>
          <ac:spMkLst>
            <pc:docMk/>
            <pc:sldMk cId="2994815557" sldId="367"/>
            <ac:spMk id="2" creationId="{8D42C93C-7FF1-CCE2-5830-80C15D61ED17}"/>
          </ac:spMkLst>
        </pc:spChg>
        <pc:picChg chg="mod">
          <ac:chgData name="Sougata Mukherjea" userId="f4bbb467-d32d-42aa-80bb-c9a6b15c0162" providerId="ADAL" clId="{C9E16FE6-B8F6-4FBD-A141-7EDBD4BC7224}" dt="2023-09-10T06:02:20.836" v="381" actId="1076"/>
          <ac:picMkLst>
            <pc:docMk/>
            <pc:sldMk cId="2994815557" sldId="367"/>
            <ac:picMk id="6" creationId="{699E6DF9-5C3E-2DAB-C7D7-E23AF759E78C}"/>
          </ac:picMkLst>
        </pc:picChg>
      </pc:sldChg>
      <pc:sldChg chg="addSp delSp modSp new mod ord">
        <pc:chgData name="Sougata Mukherjea" userId="f4bbb467-d32d-42aa-80bb-c9a6b15c0162" providerId="ADAL" clId="{C9E16FE6-B8F6-4FBD-A141-7EDBD4BC7224}" dt="2023-09-18T16:43:01.760" v="965" actId="1076"/>
        <pc:sldMkLst>
          <pc:docMk/>
          <pc:sldMk cId="1023650241" sldId="368"/>
        </pc:sldMkLst>
        <pc:spChg chg="mod">
          <ac:chgData name="Sougata Mukherjea" userId="f4bbb467-d32d-42aa-80bb-c9a6b15c0162" providerId="ADAL" clId="{C9E16FE6-B8F6-4FBD-A141-7EDBD4BC7224}" dt="2023-09-10T05:57:58.013" v="374" actId="20577"/>
          <ac:spMkLst>
            <pc:docMk/>
            <pc:sldMk cId="1023650241" sldId="368"/>
            <ac:spMk id="2" creationId="{65740086-8498-B984-D3D7-7E8424CB950E}"/>
          </ac:spMkLst>
        </pc:spChg>
        <pc:spChg chg="mod">
          <ac:chgData name="Sougata Mukherjea" userId="f4bbb467-d32d-42aa-80bb-c9a6b15c0162" providerId="ADAL" clId="{C9E16FE6-B8F6-4FBD-A141-7EDBD4BC7224}" dt="2023-09-10T06:22:44.452" v="391" actId="113"/>
          <ac:spMkLst>
            <pc:docMk/>
            <pc:sldMk cId="1023650241" sldId="368"/>
            <ac:spMk id="3" creationId="{0E2F3A31-8434-16FD-7491-B554F7C46FF6}"/>
          </ac:spMkLst>
        </pc:spChg>
        <pc:spChg chg="del">
          <ac:chgData name="Sougata Mukherjea" userId="f4bbb467-d32d-42aa-80bb-c9a6b15c0162" providerId="ADAL" clId="{C9E16FE6-B8F6-4FBD-A141-7EDBD4BC7224}" dt="2023-09-10T05:56:46.630" v="372" actId="478"/>
          <ac:spMkLst>
            <pc:docMk/>
            <pc:sldMk cId="1023650241" sldId="368"/>
            <ac:spMk id="4" creationId="{28F2814A-99D1-1F53-C2D7-881B915E041A}"/>
          </ac:spMkLst>
        </pc:spChg>
        <pc:picChg chg="add">
          <ac:chgData name="Sougata Mukherjea" userId="f4bbb467-d32d-42aa-80bb-c9a6b15c0162" providerId="ADAL" clId="{C9E16FE6-B8F6-4FBD-A141-7EDBD4BC7224}" dt="2023-09-10T05:58:44.152" v="377" actId="22"/>
          <ac:picMkLst>
            <pc:docMk/>
            <pc:sldMk cId="1023650241" sldId="368"/>
            <ac:picMk id="7" creationId="{990B028E-86C2-C815-564F-C96C01C3E0E8}"/>
          </ac:picMkLst>
        </pc:picChg>
        <pc:picChg chg="add del">
          <ac:chgData name="Sougata Mukherjea" userId="f4bbb467-d32d-42aa-80bb-c9a6b15c0162" providerId="ADAL" clId="{C9E16FE6-B8F6-4FBD-A141-7EDBD4BC7224}" dt="2023-09-10T06:04:42.378" v="383" actId="22"/>
          <ac:picMkLst>
            <pc:docMk/>
            <pc:sldMk cId="1023650241" sldId="368"/>
            <ac:picMk id="9" creationId="{30DBA499-FB7A-2BB1-941A-B76C5020B911}"/>
          </ac:picMkLst>
        </pc:picChg>
        <pc:picChg chg="add mod">
          <ac:chgData name="Sougata Mukherjea" userId="f4bbb467-d32d-42aa-80bb-c9a6b15c0162" providerId="ADAL" clId="{C9E16FE6-B8F6-4FBD-A141-7EDBD4BC7224}" dt="2023-09-18T16:43:01.760" v="965" actId="1076"/>
          <ac:picMkLst>
            <pc:docMk/>
            <pc:sldMk cId="1023650241" sldId="368"/>
            <ac:picMk id="11" creationId="{91709F5E-129C-0C13-BBEF-BB95A68D203D}"/>
          </ac:picMkLst>
        </pc:picChg>
      </pc:sldChg>
      <pc:sldChg chg="modSp add del mod">
        <pc:chgData name="Sougata Mukherjea" userId="f4bbb467-d32d-42aa-80bb-c9a6b15c0162" providerId="ADAL" clId="{C9E16FE6-B8F6-4FBD-A141-7EDBD4BC7224}" dt="2023-09-10T08:22:01.263" v="492" actId="2696"/>
        <pc:sldMkLst>
          <pc:docMk/>
          <pc:sldMk cId="3894881041" sldId="369"/>
        </pc:sldMkLst>
        <pc:spChg chg="mod">
          <ac:chgData name="Sougata Mukherjea" userId="f4bbb467-d32d-42aa-80bb-c9a6b15c0162" providerId="ADAL" clId="{C9E16FE6-B8F6-4FBD-A141-7EDBD4BC7224}" dt="2023-09-10T08:18:08.071" v="415" actId="20577"/>
          <ac:spMkLst>
            <pc:docMk/>
            <pc:sldMk cId="3894881041" sldId="369"/>
            <ac:spMk id="2" creationId="{8D42C93C-7FF1-CCE2-5830-80C15D61ED17}"/>
          </ac:spMkLst>
        </pc:spChg>
      </pc:sldChg>
      <pc:sldChg chg="delSp modSp new mod">
        <pc:chgData name="Sougata Mukherjea" userId="f4bbb467-d32d-42aa-80bb-c9a6b15c0162" providerId="ADAL" clId="{C9E16FE6-B8F6-4FBD-A141-7EDBD4BC7224}" dt="2023-09-10T13:54:06.483" v="732" actId="113"/>
        <pc:sldMkLst>
          <pc:docMk/>
          <pc:sldMk cId="854724260" sldId="370"/>
        </pc:sldMkLst>
        <pc:spChg chg="mod">
          <ac:chgData name="Sougata Mukherjea" userId="f4bbb467-d32d-42aa-80bb-c9a6b15c0162" providerId="ADAL" clId="{C9E16FE6-B8F6-4FBD-A141-7EDBD4BC7224}" dt="2023-09-10T08:22:31.868" v="494" actId="1076"/>
          <ac:spMkLst>
            <pc:docMk/>
            <pc:sldMk cId="854724260" sldId="370"/>
            <ac:spMk id="2" creationId="{A92C5287-932A-27BD-9BAC-F56E887661E7}"/>
          </ac:spMkLst>
        </pc:spChg>
        <pc:spChg chg="mod">
          <ac:chgData name="Sougata Mukherjea" userId="f4bbb467-d32d-42aa-80bb-c9a6b15c0162" providerId="ADAL" clId="{C9E16FE6-B8F6-4FBD-A141-7EDBD4BC7224}" dt="2023-09-10T13:54:06.483" v="732" actId="113"/>
          <ac:spMkLst>
            <pc:docMk/>
            <pc:sldMk cId="854724260" sldId="370"/>
            <ac:spMk id="3" creationId="{FC71CD36-1430-6903-2EF3-F1D5BCB4C810}"/>
          </ac:spMkLst>
        </pc:spChg>
        <pc:spChg chg="del">
          <ac:chgData name="Sougata Mukherjea" userId="f4bbb467-d32d-42aa-80bb-c9a6b15c0162" providerId="ADAL" clId="{C9E16FE6-B8F6-4FBD-A141-7EDBD4BC7224}" dt="2023-09-10T08:20:22.550" v="470" actId="478"/>
          <ac:spMkLst>
            <pc:docMk/>
            <pc:sldMk cId="854724260" sldId="370"/>
            <ac:spMk id="4" creationId="{B5ACFF2D-99D3-10B6-A2B4-0A80677282CE}"/>
          </ac:spMkLst>
        </pc:spChg>
      </pc:sldChg>
      <pc:sldChg chg="delSp modSp new mod">
        <pc:chgData name="Sougata Mukherjea" userId="f4bbb467-d32d-42aa-80bb-c9a6b15c0162" providerId="ADAL" clId="{C9E16FE6-B8F6-4FBD-A141-7EDBD4BC7224}" dt="2023-09-10T13:54:17.552" v="734" actId="113"/>
        <pc:sldMkLst>
          <pc:docMk/>
          <pc:sldMk cId="689592234" sldId="371"/>
        </pc:sldMkLst>
        <pc:spChg chg="mod">
          <ac:chgData name="Sougata Mukherjea" userId="f4bbb467-d32d-42aa-80bb-c9a6b15c0162" providerId="ADAL" clId="{C9E16FE6-B8F6-4FBD-A141-7EDBD4BC7224}" dt="2023-09-10T08:23:08.886" v="501" actId="1076"/>
          <ac:spMkLst>
            <pc:docMk/>
            <pc:sldMk cId="689592234" sldId="371"/>
            <ac:spMk id="2" creationId="{68FE8C2A-19AC-4FFA-4050-87C5C65F320F}"/>
          </ac:spMkLst>
        </pc:spChg>
        <pc:spChg chg="mod">
          <ac:chgData name="Sougata Mukherjea" userId="f4bbb467-d32d-42aa-80bb-c9a6b15c0162" providerId="ADAL" clId="{C9E16FE6-B8F6-4FBD-A141-7EDBD4BC7224}" dt="2023-09-10T13:54:17.552" v="734" actId="113"/>
          <ac:spMkLst>
            <pc:docMk/>
            <pc:sldMk cId="689592234" sldId="371"/>
            <ac:spMk id="3" creationId="{D7065D53-064F-30BE-BFD8-7119A4B3F0E7}"/>
          </ac:spMkLst>
        </pc:spChg>
        <pc:spChg chg="del">
          <ac:chgData name="Sougata Mukherjea" userId="f4bbb467-d32d-42aa-80bb-c9a6b15c0162" providerId="ADAL" clId="{C9E16FE6-B8F6-4FBD-A141-7EDBD4BC7224}" dt="2023-09-10T08:22:55.043" v="497" actId="478"/>
          <ac:spMkLst>
            <pc:docMk/>
            <pc:sldMk cId="689592234" sldId="371"/>
            <ac:spMk id="4" creationId="{95425516-DC5E-A143-0868-1FC9C2A9B25B}"/>
          </ac:spMkLst>
        </pc:spChg>
      </pc:sldChg>
      <pc:sldChg chg="addSp delSp modSp new mod">
        <pc:chgData name="Sougata Mukherjea" userId="f4bbb467-d32d-42aa-80bb-c9a6b15c0162" providerId="ADAL" clId="{C9E16FE6-B8F6-4FBD-A141-7EDBD4BC7224}" dt="2023-09-10T08:41:40.884" v="610" actId="478"/>
        <pc:sldMkLst>
          <pc:docMk/>
          <pc:sldMk cId="4076995595" sldId="372"/>
        </pc:sldMkLst>
        <pc:spChg chg="mod">
          <ac:chgData name="Sougata Mukherjea" userId="f4bbb467-d32d-42aa-80bb-c9a6b15c0162" providerId="ADAL" clId="{C9E16FE6-B8F6-4FBD-A141-7EDBD4BC7224}" dt="2023-09-10T08:41:34.473" v="608" actId="20577"/>
          <ac:spMkLst>
            <pc:docMk/>
            <pc:sldMk cId="4076995595" sldId="372"/>
            <ac:spMk id="2" creationId="{979902C6-E131-16DF-A1F0-591BEAB4B9BA}"/>
          </ac:spMkLst>
        </pc:spChg>
        <pc:spChg chg="del">
          <ac:chgData name="Sougata Mukherjea" userId="f4bbb467-d32d-42aa-80bb-c9a6b15c0162" providerId="ADAL" clId="{C9E16FE6-B8F6-4FBD-A141-7EDBD4BC7224}" dt="2023-09-10T08:41:40.884" v="610" actId="478"/>
          <ac:spMkLst>
            <pc:docMk/>
            <pc:sldMk cId="4076995595" sldId="372"/>
            <ac:spMk id="3" creationId="{2F0963DC-09C6-1D30-2BC9-B8E6E8F0CD04}"/>
          </ac:spMkLst>
        </pc:spChg>
        <pc:picChg chg="add">
          <ac:chgData name="Sougata Mukherjea" userId="f4bbb467-d32d-42aa-80bb-c9a6b15c0162" providerId="ADAL" clId="{C9E16FE6-B8F6-4FBD-A141-7EDBD4BC7224}" dt="2023-09-10T08:41:36.763" v="609" actId="22"/>
          <ac:picMkLst>
            <pc:docMk/>
            <pc:sldMk cId="4076995595" sldId="372"/>
            <ac:picMk id="6" creationId="{6FACE68E-150F-5517-05D6-4445B31BA626}"/>
          </ac:picMkLst>
        </pc:picChg>
      </pc:sldChg>
      <pc:sldChg chg="addSp delSp modSp new mod">
        <pc:chgData name="Sougata Mukherjea" userId="f4bbb467-d32d-42aa-80bb-c9a6b15c0162" providerId="ADAL" clId="{C9E16FE6-B8F6-4FBD-A141-7EDBD4BC7224}" dt="2023-09-10T14:17:38.233" v="761" actId="1076"/>
        <pc:sldMkLst>
          <pc:docMk/>
          <pc:sldMk cId="3380574256" sldId="373"/>
        </pc:sldMkLst>
        <pc:spChg chg="mod">
          <ac:chgData name="Sougata Mukherjea" userId="f4bbb467-d32d-42aa-80bb-c9a6b15c0162" providerId="ADAL" clId="{C9E16FE6-B8F6-4FBD-A141-7EDBD4BC7224}" dt="2023-09-10T14:16:52.627" v="738" actId="404"/>
          <ac:spMkLst>
            <pc:docMk/>
            <pc:sldMk cId="3380574256" sldId="373"/>
            <ac:spMk id="2" creationId="{231E34AF-E983-CA4B-DDFF-54C3B2BDE5E7}"/>
          </ac:spMkLst>
        </pc:spChg>
        <pc:spChg chg="mod">
          <ac:chgData name="Sougata Mukherjea" userId="f4bbb467-d32d-42aa-80bb-c9a6b15c0162" providerId="ADAL" clId="{C9E16FE6-B8F6-4FBD-A141-7EDBD4BC7224}" dt="2023-09-10T14:17:18.612" v="746" actId="20577"/>
          <ac:spMkLst>
            <pc:docMk/>
            <pc:sldMk cId="3380574256" sldId="373"/>
            <ac:spMk id="3" creationId="{0CC790E9-CF61-6FA3-22C3-DAE174B68514}"/>
          </ac:spMkLst>
        </pc:spChg>
        <pc:spChg chg="del">
          <ac:chgData name="Sougata Mukherjea" userId="f4bbb467-d32d-42aa-80bb-c9a6b15c0162" providerId="ADAL" clId="{C9E16FE6-B8F6-4FBD-A141-7EDBD4BC7224}" dt="2023-09-10T08:51:08.251" v="693" actId="478"/>
          <ac:spMkLst>
            <pc:docMk/>
            <pc:sldMk cId="3380574256" sldId="373"/>
            <ac:spMk id="4" creationId="{7165BE8D-16CD-CCF5-7219-4F369ACB5579}"/>
          </ac:spMkLst>
        </pc:spChg>
        <pc:picChg chg="add mod">
          <ac:chgData name="Sougata Mukherjea" userId="f4bbb467-d32d-42aa-80bb-c9a6b15c0162" providerId="ADAL" clId="{C9E16FE6-B8F6-4FBD-A141-7EDBD4BC7224}" dt="2023-09-10T14:17:38.233" v="761" actId="1076"/>
          <ac:picMkLst>
            <pc:docMk/>
            <pc:sldMk cId="3380574256" sldId="373"/>
            <ac:picMk id="7" creationId="{1E08D006-969F-FAE6-008D-4EE42EC74D51}"/>
          </ac:picMkLst>
        </pc:picChg>
      </pc:sldChg>
      <pc:sldChg chg="addSp delSp modSp new mod">
        <pc:chgData name="Sougata Mukherjea" userId="f4bbb467-d32d-42aa-80bb-c9a6b15c0162" providerId="ADAL" clId="{C9E16FE6-B8F6-4FBD-A141-7EDBD4BC7224}" dt="2023-09-10T15:14:52.473" v="911" actId="1076"/>
        <pc:sldMkLst>
          <pc:docMk/>
          <pc:sldMk cId="3356766336" sldId="374"/>
        </pc:sldMkLst>
        <pc:spChg chg="mod">
          <ac:chgData name="Sougata Mukherjea" userId="f4bbb467-d32d-42aa-80bb-c9a6b15c0162" providerId="ADAL" clId="{C9E16FE6-B8F6-4FBD-A141-7EDBD4BC7224}" dt="2023-09-10T15:14:02.506" v="902" actId="1076"/>
          <ac:spMkLst>
            <pc:docMk/>
            <pc:sldMk cId="3356766336" sldId="374"/>
            <ac:spMk id="2" creationId="{AA433A4D-8821-01EB-7343-8DB94143C217}"/>
          </ac:spMkLst>
        </pc:spChg>
        <pc:spChg chg="mod">
          <ac:chgData name="Sougata Mukherjea" userId="f4bbb467-d32d-42aa-80bb-c9a6b15c0162" providerId="ADAL" clId="{C9E16FE6-B8F6-4FBD-A141-7EDBD4BC7224}" dt="2023-09-10T15:14:52.473" v="911" actId="1076"/>
          <ac:spMkLst>
            <pc:docMk/>
            <pc:sldMk cId="3356766336" sldId="374"/>
            <ac:spMk id="3" creationId="{374D4318-5DFB-AB2B-6835-7A2E2C2C205B}"/>
          </ac:spMkLst>
        </pc:spChg>
        <pc:spChg chg="del">
          <ac:chgData name="Sougata Mukherjea" userId="f4bbb467-d32d-42aa-80bb-c9a6b15c0162" providerId="ADAL" clId="{C9E16FE6-B8F6-4FBD-A141-7EDBD4BC7224}" dt="2023-09-10T15:06:55.184" v="774" actId="478"/>
          <ac:spMkLst>
            <pc:docMk/>
            <pc:sldMk cId="3356766336" sldId="374"/>
            <ac:spMk id="4" creationId="{29D63F1B-546B-3643-1D81-4981E031D3A6}"/>
          </ac:spMkLst>
        </pc:spChg>
        <pc:spChg chg="add del">
          <ac:chgData name="Sougata Mukherjea" userId="f4bbb467-d32d-42aa-80bb-c9a6b15c0162" providerId="ADAL" clId="{C9E16FE6-B8F6-4FBD-A141-7EDBD4BC7224}" dt="2023-09-10T15:07:01.579" v="776" actId="478"/>
          <ac:spMkLst>
            <pc:docMk/>
            <pc:sldMk cId="3356766336" sldId="374"/>
            <ac:spMk id="7" creationId="{C9D0F5CA-CB3F-1C67-8E45-7643CDC4A9B1}"/>
          </ac:spMkLst>
        </pc:spChg>
        <pc:picChg chg="add mod">
          <ac:chgData name="Sougata Mukherjea" userId="f4bbb467-d32d-42aa-80bb-c9a6b15c0162" providerId="ADAL" clId="{C9E16FE6-B8F6-4FBD-A141-7EDBD4BC7224}" dt="2023-09-10T15:14:34.048" v="909" actId="1076"/>
          <ac:picMkLst>
            <pc:docMk/>
            <pc:sldMk cId="3356766336" sldId="374"/>
            <ac:picMk id="8" creationId="{C060AF4D-ECD0-A927-4D6C-732AE22D6286}"/>
          </ac:picMkLst>
        </pc:picChg>
      </pc:sldChg>
      <pc:sldChg chg="addSp delSp modSp new mod">
        <pc:chgData name="Sougata Mukherjea" userId="f4bbb467-d32d-42aa-80bb-c9a6b15c0162" providerId="ADAL" clId="{C9E16FE6-B8F6-4FBD-A141-7EDBD4BC7224}" dt="2023-09-13T15:12:18.337" v="962" actId="22"/>
        <pc:sldMkLst>
          <pc:docMk/>
          <pc:sldMk cId="2922467846" sldId="375"/>
        </pc:sldMkLst>
        <pc:spChg chg="mod">
          <ac:chgData name="Sougata Mukherjea" userId="f4bbb467-d32d-42aa-80bb-c9a6b15c0162" providerId="ADAL" clId="{C9E16FE6-B8F6-4FBD-A141-7EDBD4BC7224}" dt="2023-09-13T15:09:50.549" v="953" actId="1076"/>
          <ac:spMkLst>
            <pc:docMk/>
            <pc:sldMk cId="2922467846" sldId="375"/>
            <ac:spMk id="2" creationId="{8E45F389-B5C2-C9AE-AA4C-AD4180046485}"/>
          </ac:spMkLst>
        </pc:spChg>
        <pc:spChg chg="del mod">
          <ac:chgData name="Sougata Mukherjea" userId="f4bbb467-d32d-42aa-80bb-c9a6b15c0162" providerId="ADAL" clId="{C9E16FE6-B8F6-4FBD-A141-7EDBD4BC7224}" dt="2023-09-13T15:09:54.590" v="955" actId="478"/>
          <ac:spMkLst>
            <pc:docMk/>
            <pc:sldMk cId="2922467846" sldId="375"/>
            <ac:spMk id="3" creationId="{E2361406-144C-433E-065C-D99FDB7014B6}"/>
          </ac:spMkLst>
        </pc:spChg>
        <pc:picChg chg="add del">
          <ac:chgData name="Sougata Mukherjea" userId="f4bbb467-d32d-42aa-80bb-c9a6b15c0162" providerId="ADAL" clId="{C9E16FE6-B8F6-4FBD-A141-7EDBD4BC7224}" dt="2023-09-13T15:11:38.781" v="961" actId="478"/>
          <ac:picMkLst>
            <pc:docMk/>
            <pc:sldMk cId="2922467846" sldId="375"/>
            <ac:picMk id="6" creationId="{128A51E6-FC43-F249-98F2-4D3A87F38798}"/>
          </ac:picMkLst>
        </pc:picChg>
        <pc:picChg chg="add">
          <ac:chgData name="Sougata Mukherjea" userId="f4bbb467-d32d-42aa-80bb-c9a6b15c0162" providerId="ADAL" clId="{C9E16FE6-B8F6-4FBD-A141-7EDBD4BC7224}" dt="2023-09-13T15:12:18.337" v="962" actId="22"/>
          <ac:picMkLst>
            <pc:docMk/>
            <pc:sldMk cId="2922467846" sldId="375"/>
            <ac:picMk id="8" creationId="{54A6BBA7-B11E-5D29-F679-CE00B1E65C18}"/>
          </ac:picMkLst>
        </pc:picChg>
      </pc:sldChg>
      <pc:sldChg chg="addSp delSp modSp new del mod">
        <pc:chgData name="Sougata Mukherjea" userId="f4bbb467-d32d-42aa-80bb-c9a6b15c0162" providerId="ADAL" clId="{C9E16FE6-B8F6-4FBD-A141-7EDBD4BC7224}" dt="2023-09-10T15:14:37.488" v="910" actId="2696"/>
        <pc:sldMkLst>
          <pc:docMk/>
          <pc:sldMk cId="3612197259" sldId="375"/>
        </pc:sldMkLst>
        <pc:spChg chg="mod">
          <ac:chgData name="Sougata Mukherjea" userId="f4bbb467-d32d-42aa-80bb-c9a6b15c0162" providerId="ADAL" clId="{C9E16FE6-B8F6-4FBD-A141-7EDBD4BC7224}" dt="2023-09-10T15:13:41.829" v="899" actId="20577"/>
          <ac:spMkLst>
            <pc:docMk/>
            <pc:sldMk cId="3612197259" sldId="375"/>
            <ac:spMk id="2" creationId="{C84D46AF-A5A5-F234-9244-5941B4DB44FF}"/>
          </ac:spMkLst>
        </pc:spChg>
        <pc:spChg chg="del">
          <ac:chgData name="Sougata Mukherjea" userId="f4bbb467-d32d-42aa-80bb-c9a6b15c0162" providerId="ADAL" clId="{C9E16FE6-B8F6-4FBD-A141-7EDBD4BC7224}" dt="2023-09-10T15:13:26.316" v="888" actId="478"/>
          <ac:spMkLst>
            <pc:docMk/>
            <pc:sldMk cId="3612197259" sldId="375"/>
            <ac:spMk id="3" creationId="{76B4E768-43C0-DEF2-7309-D2CDB8A3F74E}"/>
          </ac:spMkLst>
        </pc:spChg>
        <pc:picChg chg="add del mod">
          <ac:chgData name="Sougata Mukherjea" userId="f4bbb467-d32d-42aa-80bb-c9a6b15c0162" providerId="ADAL" clId="{C9E16FE6-B8F6-4FBD-A141-7EDBD4BC7224}" dt="2023-09-10T15:14:07.930" v="904" actId="21"/>
          <ac:picMkLst>
            <pc:docMk/>
            <pc:sldMk cId="3612197259" sldId="375"/>
            <ac:picMk id="6" creationId="{A93B9685-7B94-D133-30B3-AAF55AED88F5}"/>
          </ac:picMkLst>
        </pc:picChg>
      </pc:sldChg>
      <pc:sldChg chg="addSp delSp add mod">
        <pc:chgData name="Sougata Mukherjea" userId="f4bbb467-d32d-42aa-80bb-c9a6b15c0162" providerId="ADAL" clId="{C9E16FE6-B8F6-4FBD-A141-7EDBD4BC7224}" dt="2023-09-13T15:12:57.280" v="963" actId="22"/>
        <pc:sldMkLst>
          <pc:docMk/>
          <pc:sldMk cId="637925360" sldId="376"/>
        </pc:sldMkLst>
        <pc:picChg chg="add del">
          <ac:chgData name="Sougata Mukherjea" userId="f4bbb467-d32d-42aa-80bb-c9a6b15c0162" providerId="ADAL" clId="{C9E16FE6-B8F6-4FBD-A141-7EDBD4BC7224}" dt="2023-09-13T15:11:35.718" v="960" actId="22"/>
          <ac:picMkLst>
            <pc:docMk/>
            <pc:sldMk cId="637925360" sldId="376"/>
            <ac:picMk id="5" creationId="{365185E3-3AE2-DE89-0B7C-03623366FB78}"/>
          </ac:picMkLst>
        </pc:picChg>
        <pc:picChg chg="del">
          <ac:chgData name="Sougata Mukherjea" userId="f4bbb467-d32d-42aa-80bb-c9a6b15c0162" providerId="ADAL" clId="{C9E16FE6-B8F6-4FBD-A141-7EDBD4BC7224}" dt="2023-09-13T15:11:23.371" v="958" actId="478"/>
          <ac:picMkLst>
            <pc:docMk/>
            <pc:sldMk cId="637925360" sldId="376"/>
            <ac:picMk id="6" creationId="{128A51E6-FC43-F249-98F2-4D3A87F38798}"/>
          </ac:picMkLst>
        </pc:picChg>
        <pc:picChg chg="add">
          <ac:chgData name="Sougata Mukherjea" userId="f4bbb467-d32d-42aa-80bb-c9a6b15c0162" providerId="ADAL" clId="{C9E16FE6-B8F6-4FBD-A141-7EDBD4BC7224}" dt="2023-09-13T15:12:57.280" v="963" actId="22"/>
          <ac:picMkLst>
            <pc:docMk/>
            <pc:sldMk cId="637925360" sldId="376"/>
            <ac:picMk id="8" creationId="{31064458-6060-9DF7-D76B-AC440D990E9A}"/>
          </ac:picMkLst>
        </pc:picChg>
      </pc:sldChg>
      <pc:sldChg chg="addSp delSp modSp add mod">
        <pc:chgData name="Sougata Mukherjea" userId="f4bbb467-d32d-42aa-80bb-c9a6b15c0162" providerId="ADAL" clId="{C9E16FE6-B8F6-4FBD-A141-7EDBD4BC7224}" dt="2023-09-18T16:56:02.831" v="1037" actId="1076"/>
        <pc:sldMkLst>
          <pc:docMk/>
          <pc:sldMk cId="4132886043" sldId="377"/>
        </pc:sldMkLst>
        <pc:spChg chg="mod">
          <ac:chgData name="Sougata Mukherjea" userId="f4bbb467-d32d-42aa-80bb-c9a6b15c0162" providerId="ADAL" clId="{C9E16FE6-B8F6-4FBD-A141-7EDBD4BC7224}" dt="2023-09-18T16:47:22.802" v="976" actId="20577"/>
          <ac:spMkLst>
            <pc:docMk/>
            <pc:sldMk cId="4132886043" sldId="377"/>
            <ac:spMk id="2" creationId="{40E3ECEB-DEE8-E2A3-3C92-59D546DE9060}"/>
          </ac:spMkLst>
        </pc:spChg>
        <pc:spChg chg="mod">
          <ac:chgData name="Sougata Mukherjea" userId="f4bbb467-d32d-42aa-80bb-c9a6b15c0162" providerId="ADAL" clId="{C9E16FE6-B8F6-4FBD-A141-7EDBD4BC7224}" dt="2023-09-18T16:55:42.110" v="1035" actId="20577"/>
          <ac:spMkLst>
            <pc:docMk/>
            <pc:sldMk cId="4132886043" sldId="377"/>
            <ac:spMk id="3" creationId="{05905B6E-1AF0-AC88-2738-3A05FF668802}"/>
          </ac:spMkLst>
        </pc:spChg>
        <pc:picChg chg="add mod">
          <ac:chgData name="Sougata Mukherjea" userId="f4bbb467-d32d-42aa-80bb-c9a6b15c0162" providerId="ADAL" clId="{C9E16FE6-B8F6-4FBD-A141-7EDBD4BC7224}" dt="2023-09-18T16:49:39.136" v="1008" actId="1076"/>
          <ac:picMkLst>
            <pc:docMk/>
            <pc:sldMk cId="4132886043" sldId="377"/>
            <ac:picMk id="6" creationId="{9BB7481F-ADFC-7580-3F00-CA278E779EBC}"/>
          </ac:picMkLst>
        </pc:picChg>
        <pc:picChg chg="del">
          <ac:chgData name="Sougata Mukherjea" userId="f4bbb467-d32d-42aa-80bb-c9a6b15c0162" providerId="ADAL" clId="{C9E16FE6-B8F6-4FBD-A141-7EDBD4BC7224}" dt="2023-09-18T16:49:09.730" v="1006" actId="478"/>
          <ac:picMkLst>
            <pc:docMk/>
            <pc:sldMk cId="4132886043" sldId="377"/>
            <ac:picMk id="8" creationId="{E88F4252-E617-7FEC-5A56-C9674CF9C005}"/>
          </ac:picMkLst>
        </pc:picChg>
        <pc:picChg chg="add mod">
          <ac:chgData name="Sougata Mukherjea" userId="f4bbb467-d32d-42aa-80bb-c9a6b15c0162" providerId="ADAL" clId="{C9E16FE6-B8F6-4FBD-A141-7EDBD4BC7224}" dt="2023-09-18T16:50:54.163" v="1010" actId="1076"/>
          <ac:picMkLst>
            <pc:docMk/>
            <pc:sldMk cId="4132886043" sldId="377"/>
            <ac:picMk id="9" creationId="{92436511-5F10-59EB-24CB-A26A1E2731C3}"/>
          </ac:picMkLst>
        </pc:picChg>
        <pc:picChg chg="del">
          <ac:chgData name="Sougata Mukherjea" userId="f4bbb467-d32d-42aa-80bb-c9a6b15c0162" providerId="ADAL" clId="{C9E16FE6-B8F6-4FBD-A141-7EDBD4BC7224}" dt="2023-09-18T16:49:03.929" v="1005" actId="478"/>
          <ac:picMkLst>
            <pc:docMk/>
            <pc:sldMk cId="4132886043" sldId="377"/>
            <ac:picMk id="10" creationId="{86164123-2D26-3E58-E542-41018FE9472B}"/>
          </ac:picMkLst>
        </pc:picChg>
        <pc:picChg chg="add mod">
          <ac:chgData name="Sougata Mukherjea" userId="f4bbb467-d32d-42aa-80bb-c9a6b15c0162" providerId="ADAL" clId="{C9E16FE6-B8F6-4FBD-A141-7EDBD4BC7224}" dt="2023-09-18T16:56:02.831" v="1037" actId="1076"/>
          <ac:picMkLst>
            <pc:docMk/>
            <pc:sldMk cId="4132886043" sldId="377"/>
            <ac:picMk id="12" creationId="{D924C46F-0D49-5437-4084-E83A877ADA7F}"/>
          </ac:picMkLst>
        </pc:picChg>
        <pc:picChg chg="del">
          <ac:chgData name="Sougata Mukherjea" userId="f4bbb467-d32d-42aa-80bb-c9a6b15c0162" providerId="ADAL" clId="{C9E16FE6-B8F6-4FBD-A141-7EDBD4BC7224}" dt="2023-09-18T16:53:51.128" v="1013" actId="478"/>
          <ac:picMkLst>
            <pc:docMk/>
            <pc:sldMk cId="4132886043" sldId="377"/>
            <ac:picMk id="14" creationId="{FCEC5EA6-5506-9B1A-F7E5-E744C1C32DFA}"/>
          </ac:picMkLst>
        </pc:picChg>
        <pc:picChg chg="del">
          <ac:chgData name="Sougata Mukherjea" userId="f4bbb467-d32d-42aa-80bb-c9a6b15c0162" providerId="ADAL" clId="{C9E16FE6-B8F6-4FBD-A141-7EDBD4BC7224}" dt="2023-09-18T16:53:53.472" v="1014" actId="478"/>
          <ac:picMkLst>
            <pc:docMk/>
            <pc:sldMk cId="4132886043" sldId="377"/>
            <ac:picMk id="16" creationId="{5F874BFA-027C-D204-E277-1324818A1F98}"/>
          </ac:picMkLst>
        </pc:picChg>
      </pc:sldChg>
      <pc:sldChg chg="delSp modSp new mod">
        <pc:chgData name="Sougata Mukherjea" userId="f4bbb467-d32d-42aa-80bb-c9a6b15c0162" providerId="ADAL" clId="{C9E16FE6-B8F6-4FBD-A141-7EDBD4BC7224}" dt="2023-09-18T17:06:03.131" v="1045" actId="20577"/>
        <pc:sldMkLst>
          <pc:docMk/>
          <pc:sldMk cId="1185487649" sldId="378"/>
        </pc:sldMkLst>
        <pc:spChg chg="mod">
          <ac:chgData name="Sougata Mukherjea" userId="f4bbb467-d32d-42aa-80bb-c9a6b15c0162" providerId="ADAL" clId="{C9E16FE6-B8F6-4FBD-A141-7EDBD4BC7224}" dt="2023-09-18T16:57:38.963" v="1044" actId="20577"/>
          <ac:spMkLst>
            <pc:docMk/>
            <pc:sldMk cId="1185487649" sldId="378"/>
            <ac:spMk id="2" creationId="{9A55A0F2-0402-C091-E298-B0F74B571994}"/>
          </ac:spMkLst>
        </pc:spChg>
        <pc:spChg chg="mod">
          <ac:chgData name="Sougata Mukherjea" userId="f4bbb467-d32d-42aa-80bb-c9a6b15c0162" providerId="ADAL" clId="{C9E16FE6-B8F6-4FBD-A141-7EDBD4BC7224}" dt="2023-09-18T17:06:03.131" v="1045" actId="20577"/>
          <ac:spMkLst>
            <pc:docMk/>
            <pc:sldMk cId="1185487649" sldId="378"/>
            <ac:spMk id="3" creationId="{FEDC81D8-DE36-32C7-68CF-3C351B1E4646}"/>
          </ac:spMkLst>
        </pc:spChg>
        <pc:spChg chg="del">
          <ac:chgData name="Sougata Mukherjea" userId="f4bbb467-d32d-42aa-80bb-c9a6b15c0162" providerId="ADAL" clId="{C9E16FE6-B8F6-4FBD-A141-7EDBD4BC7224}" dt="2023-09-18T16:57:22.909" v="1041" actId="478"/>
          <ac:spMkLst>
            <pc:docMk/>
            <pc:sldMk cId="1185487649" sldId="378"/>
            <ac:spMk id="4" creationId="{631F660D-1778-103D-D0F4-426D82CFE882}"/>
          </ac:spMkLst>
        </pc:spChg>
      </pc:sldChg>
      <pc:sldChg chg="addSp delSp modSp add mod">
        <pc:chgData name="Sougata Mukherjea" userId="f4bbb467-d32d-42aa-80bb-c9a6b15c0162" providerId="ADAL" clId="{C9E16FE6-B8F6-4FBD-A141-7EDBD4BC7224}" dt="2023-09-18T17:42:06.918" v="1094" actId="27636"/>
        <pc:sldMkLst>
          <pc:docMk/>
          <pc:sldMk cId="2699571391" sldId="379"/>
        </pc:sldMkLst>
        <pc:spChg chg="mod">
          <ac:chgData name="Sougata Mukherjea" userId="f4bbb467-d32d-42aa-80bb-c9a6b15c0162" providerId="ADAL" clId="{C9E16FE6-B8F6-4FBD-A141-7EDBD4BC7224}" dt="2023-09-18T17:13:52.670" v="1077" actId="1076"/>
          <ac:spMkLst>
            <pc:docMk/>
            <pc:sldMk cId="2699571391" sldId="379"/>
            <ac:spMk id="2" creationId="{9A55A0F2-0402-C091-E298-B0F74B571994}"/>
          </ac:spMkLst>
        </pc:spChg>
        <pc:spChg chg="mod">
          <ac:chgData name="Sougata Mukherjea" userId="f4bbb467-d32d-42aa-80bb-c9a6b15c0162" providerId="ADAL" clId="{C9E16FE6-B8F6-4FBD-A141-7EDBD4BC7224}" dt="2023-09-18T17:42:06.918" v="1094" actId="27636"/>
          <ac:spMkLst>
            <pc:docMk/>
            <pc:sldMk cId="2699571391" sldId="379"/>
            <ac:spMk id="3" creationId="{FEDC81D8-DE36-32C7-68CF-3C351B1E4646}"/>
          </ac:spMkLst>
        </pc:spChg>
        <pc:picChg chg="add del mod">
          <ac:chgData name="Sougata Mukherjea" userId="f4bbb467-d32d-42aa-80bb-c9a6b15c0162" providerId="ADAL" clId="{C9E16FE6-B8F6-4FBD-A141-7EDBD4BC7224}" dt="2023-09-18T17:41:42.036" v="1085" actId="478"/>
          <ac:picMkLst>
            <pc:docMk/>
            <pc:sldMk cId="2699571391" sldId="379"/>
            <ac:picMk id="6" creationId="{F0576CA1-003D-78DE-3869-7DB1A32B4C3D}"/>
          </ac:picMkLst>
        </pc:picChg>
        <pc:picChg chg="add mod">
          <ac:chgData name="Sougata Mukherjea" userId="f4bbb467-d32d-42aa-80bb-c9a6b15c0162" providerId="ADAL" clId="{C9E16FE6-B8F6-4FBD-A141-7EDBD4BC7224}" dt="2023-09-18T17:41:57.088" v="1090" actId="1076"/>
          <ac:picMkLst>
            <pc:docMk/>
            <pc:sldMk cId="2699571391" sldId="379"/>
            <ac:picMk id="7" creationId="{6B45AC9B-80D7-7DDB-0F9B-DECE170D0A4A}"/>
          </ac:picMkLst>
        </pc:picChg>
      </pc:sldChg>
      <pc:sldChg chg="addSp delSp modSp new mod setBg">
        <pc:chgData name="Sougata Mukherjea" userId="f4bbb467-d32d-42aa-80bb-c9a6b15c0162" providerId="ADAL" clId="{C9E16FE6-B8F6-4FBD-A141-7EDBD4BC7224}" dt="2023-09-18T17:46:35.504" v="1110" actId="27636"/>
        <pc:sldMkLst>
          <pc:docMk/>
          <pc:sldMk cId="2423558238" sldId="380"/>
        </pc:sldMkLst>
        <pc:spChg chg="mod">
          <ac:chgData name="Sougata Mukherjea" userId="f4bbb467-d32d-42aa-80bb-c9a6b15c0162" providerId="ADAL" clId="{C9E16FE6-B8F6-4FBD-A141-7EDBD4BC7224}" dt="2023-09-18T17:46:09.906" v="1105" actId="1076"/>
          <ac:spMkLst>
            <pc:docMk/>
            <pc:sldMk cId="2423558238" sldId="380"/>
            <ac:spMk id="2" creationId="{78A8CDE3-58AD-1F62-3C57-5920D8CE0A81}"/>
          </ac:spMkLst>
        </pc:spChg>
        <pc:spChg chg="add del mod">
          <ac:chgData name="Sougata Mukherjea" userId="f4bbb467-d32d-42aa-80bb-c9a6b15c0162" providerId="ADAL" clId="{C9E16FE6-B8F6-4FBD-A141-7EDBD4BC7224}" dt="2023-09-18T17:46:35.504" v="1110" actId="27636"/>
          <ac:spMkLst>
            <pc:docMk/>
            <pc:sldMk cId="2423558238" sldId="380"/>
            <ac:spMk id="3" creationId="{9C071AEB-DD31-16E2-CE5E-06D5469EED21}"/>
          </ac:spMkLst>
        </pc:spChg>
        <pc:spChg chg="del">
          <ac:chgData name="Sougata Mukherjea" userId="f4bbb467-d32d-42aa-80bb-c9a6b15c0162" providerId="ADAL" clId="{C9E16FE6-B8F6-4FBD-A141-7EDBD4BC7224}" dt="2023-09-18T17:45:31.114" v="1099" actId="478"/>
          <ac:spMkLst>
            <pc:docMk/>
            <pc:sldMk cId="2423558238" sldId="380"/>
            <ac:spMk id="4" creationId="{5F340FD8-C372-00B0-1EB7-72B68BD2F774}"/>
          </ac:spMkLst>
        </pc:spChg>
        <pc:spChg chg="add del mod">
          <ac:chgData name="Sougata Mukherjea" userId="f4bbb467-d32d-42aa-80bb-c9a6b15c0162" providerId="ADAL" clId="{C9E16FE6-B8F6-4FBD-A141-7EDBD4BC7224}" dt="2023-09-18T17:45:26.768" v="1098"/>
          <ac:spMkLst>
            <pc:docMk/>
            <pc:sldMk cId="2423558238" sldId="380"/>
            <ac:spMk id="8" creationId="{DFAC3945-142C-FC80-B628-096A04023BBA}"/>
          </ac:spMkLst>
        </pc:spChg>
        <pc:spChg chg="add del mod">
          <ac:chgData name="Sougata Mukherjea" userId="f4bbb467-d32d-42aa-80bb-c9a6b15c0162" providerId="ADAL" clId="{C9E16FE6-B8F6-4FBD-A141-7EDBD4BC7224}" dt="2023-09-18T17:45:26.768" v="1098"/>
          <ac:spMkLst>
            <pc:docMk/>
            <pc:sldMk cId="2423558238" sldId="380"/>
            <ac:spMk id="9" creationId="{2FEBFD34-A959-261E-28C6-078E2378ED67}"/>
          </ac:spMkLst>
        </pc:spChg>
        <pc:spChg chg="add del mod">
          <ac:chgData name="Sougata Mukherjea" userId="f4bbb467-d32d-42aa-80bb-c9a6b15c0162" providerId="ADAL" clId="{C9E16FE6-B8F6-4FBD-A141-7EDBD4BC7224}" dt="2023-09-18T17:45:26.768" v="1098"/>
          <ac:spMkLst>
            <pc:docMk/>
            <pc:sldMk cId="2423558238" sldId="380"/>
            <ac:spMk id="10" creationId="{3D7127EB-8881-3B44-DAE6-7A3B9AC55789}"/>
          </ac:spMkLst>
        </pc:spChg>
        <pc:spChg chg="add del mod">
          <ac:chgData name="Sougata Mukherjea" userId="f4bbb467-d32d-42aa-80bb-c9a6b15c0162" providerId="ADAL" clId="{C9E16FE6-B8F6-4FBD-A141-7EDBD4BC7224}" dt="2023-09-18T17:45:26.768" v="1098"/>
          <ac:spMkLst>
            <pc:docMk/>
            <pc:sldMk cId="2423558238" sldId="380"/>
            <ac:spMk id="11" creationId="{AAA75C30-2223-7C0E-0915-F9FEB6415978}"/>
          </ac:spMkLst>
        </pc:spChg>
        <pc:spChg chg="add del mod">
          <ac:chgData name="Sougata Mukherjea" userId="f4bbb467-d32d-42aa-80bb-c9a6b15c0162" providerId="ADAL" clId="{C9E16FE6-B8F6-4FBD-A141-7EDBD4BC7224}" dt="2023-09-18T17:45:26.768" v="1098"/>
          <ac:spMkLst>
            <pc:docMk/>
            <pc:sldMk cId="2423558238" sldId="380"/>
            <ac:spMk id="12" creationId="{05740F28-F125-5772-5485-50D1B9A6FBF0}"/>
          </ac:spMkLst>
        </pc:spChg>
        <pc:spChg chg="add del mod">
          <ac:chgData name="Sougata Mukherjea" userId="f4bbb467-d32d-42aa-80bb-c9a6b15c0162" providerId="ADAL" clId="{C9E16FE6-B8F6-4FBD-A141-7EDBD4BC7224}" dt="2023-09-18T17:45:26.768" v="1098"/>
          <ac:spMkLst>
            <pc:docMk/>
            <pc:sldMk cId="2423558238" sldId="380"/>
            <ac:spMk id="13" creationId="{39D335F1-ACDD-252D-BAEA-AE5FCC4AADBE}"/>
          </ac:spMkLst>
        </pc:spChg>
        <pc:spChg chg="add del mod">
          <ac:chgData name="Sougata Mukherjea" userId="f4bbb467-d32d-42aa-80bb-c9a6b15c0162" providerId="ADAL" clId="{C9E16FE6-B8F6-4FBD-A141-7EDBD4BC7224}" dt="2023-09-18T17:45:26.768" v="1098"/>
          <ac:spMkLst>
            <pc:docMk/>
            <pc:sldMk cId="2423558238" sldId="380"/>
            <ac:spMk id="14" creationId="{F867A410-BFC6-D218-E4F4-BD87332A5AB3}"/>
          </ac:spMkLst>
        </pc:spChg>
        <pc:spChg chg="add del mod">
          <ac:chgData name="Sougata Mukherjea" userId="f4bbb467-d32d-42aa-80bb-c9a6b15c0162" providerId="ADAL" clId="{C9E16FE6-B8F6-4FBD-A141-7EDBD4BC7224}" dt="2023-09-18T17:45:26.768" v="1098"/>
          <ac:spMkLst>
            <pc:docMk/>
            <pc:sldMk cId="2423558238" sldId="380"/>
            <ac:spMk id="15" creationId="{80A3E9F1-4415-1092-66C2-D357CACA15F4}"/>
          </ac:spMkLst>
        </pc:spChg>
        <pc:spChg chg="add del mod">
          <ac:chgData name="Sougata Mukherjea" userId="f4bbb467-d32d-42aa-80bb-c9a6b15c0162" providerId="ADAL" clId="{C9E16FE6-B8F6-4FBD-A141-7EDBD4BC7224}" dt="2023-09-18T17:45:26.768" v="1098"/>
          <ac:spMkLst>
            <pc:docMk/>
            <pc:sldMk cId="2423558238" sldId="380"/>
            <ac:spMk id="16" creationId="{63DE399F-1468-7E45-B324-426CDB77279D}"/>
          </ac:spMkLst>
        </pc:spChg>
        <pc:spChg chg="add del mod">
          <ac:chgData name="Sougata Mukherjea" userId="f4bbb467-d32d-42aa-80bb-c9a6b15c0162" providerId="ADAL" clId="{C9E16FE6-B8F6-4FBD-A141-7EDBD4BC7224}" dt="2023-09-18T17:45:26.768" v="1098"/>
          <ac:spMkLst>
            <pc:docMk/>
            <pc:sldMk cId="2423558238" sldId="380"/>
            <ac:spMk id="17" creationId="{CFC17063-2047-4F03-CDCA-99B7C0F95C7A}"/>
          </ac:spMkLst>
        </pc:spChg>
        <pc:spChg chg="add del mod">
          <ac:chgData name="Sougata Mukherjea" userId="f4bbb467-d32d-42aa-80bb-c9a6b15c0162" providerId="ADAL" clId="{C9E16FE6-B8F6-4FBD-A141-7EDBD4BC7224}" dt="2023-09-18T17:45:26.768" v="1098"/>
          <ac:spMkLst>
            <pc:docMk/>
            <pc:sldMk cId="2423558238" sldId="380"/>
            <ac:spMk id="18" creationId="{C9A23058-81ED-6514-C50C-0FA79887CFFA}"/>
          </ac:spMkLst>
        </pc:spChg>
        <pc:spChg chg="add del mod">
          <ac:chgData name="Sougata Mukherjea" userId="f4bbb467-d32d-42aa-80bb-c9a6b15c0162" providerId="ADAL" clId="{C9E16FE6-B8F6-4FBD-A141-7EDBD4BC7224}" dt="2023-09-18T17:45:26.768" v="1098"/>
          <ac:spMkLst>
            <pc:docMk/>
            <pc:sldMk cId="2423558238" sldId="380"/>
            <ac:spMk id="19" creationId="{23C7D58E-EF6E-6535-1635-0999C908631E}"/>
          </ac:spMkLst>
        </pc:spChg>
        <pc:graphicFrameChg chg="add del mod">
          <ac:chgData name="Sougata Mukherjea" userId="f4bbb467-d32d-42aa-80bb-c9a6b15c0162" providerId="ADAL" clId="{C9E16FE6-B8F6-4FBD-A141-7EDBD4BC7224}" dt="2023-09-18T17:45:26.768" v="1098"/>
          <ac:graphicFrameMkLst>
            <pc:docMk/>
            <pc:sldMk cId="2423558238" sldId="380"/>
            <ac:graphicFrameMk id="6" creationId="{4D6666B5-8C80-270F-1CE2-C54F076F80F0}"/>
          </ac:graphicFrameMkLst>
        </pc:graphicFrameChg>
        <pc:graphicFrameChg chg="add del mod">
          <ac:chgData name="Sougata Mukherjea" userId="f4bbb467-d32d-42aa-80bb-c9a6b15c0162" providerId="ADAL" clId="{C9E16FE6-B8F6-4FBD-A141-7EDBD4BC7224}" dt="2023-09-18T17:45:26.768" v="1098"/>
          <ac:graphicFrameMkLst>
            <pc:docMk/>
            <pc:sldMk cId="2423558238" sldId="380"/>
            <ac:graphicFrameMk id="7" creationId="{1F10D31A-55E1-37BB-F506-0C80F6C30976}"/>
          </ac:graphicFrameMkLst>
        </pc:graphicFrameChg>
        <pc:picChg chg="add del mod">
          <ac:chgData name="Sougata Mukherjea" userId="f4bbb467-d32d-42aa-80bb-c9a6b15c0162" providerId="ADAL" clId="{C9E16FE6-B8F6-4FBD-A141-7EDBD4BC7224}" dt="2023-09-18T17:45:26.768" v="1098"/>
          <ac:picMkLst>
            <pc:docMk/>
            <pc:sldMk cId="2423558238" sldId="380"/>
            <ac:picMk id="1027" creationId="{4185A0E7-BBF2-7FE5-18AB-FEB353B8B684}"/>
          </ac:picMkLst>
        </pc:picChg>
        <pc:picChg chg="add del mod">
          <ac:chgData name="Sougata Mukherjea" userId="f4bbb467-d32d-42aa-80bb-c9a6b15c0162" providerId="ADAL" clId="{C9E16FE6-B8F6-4FBD-A141-7EDBD4BC7224}" dt="2023-09-18T17:45:26.768" v="1098"/>
          <ac:picMkLst>
            <pc:docMk/>
            <pc:sldMk cId="2423558238" sldId="380"/>
            <ac:picMk id="1028" creationId="{4AE300D4-BD87-BF57-4829-9452985D6BFB}"/>
          </ac:picMkLst>
        </pc:picChg>
        <pc:picChg chg="add del mod">
          <ac:chgData name="Sougata Mukherjea" userId="f4bbb467-d32d-42aa-80bb-c9a6b15c0162" providerId="ADAL" clId="{C9E16FE6-B8F6-4FBD-A141-7EDBD4BC7224}" dt="2023-09-18T17:45:26.768" v="1098"/>
          <ac:picMkLst>
            <pc:docMk/>
            <pc:sldMk cId="2423558238" sldId="380"/>
            <ac:picMk id="1031" creationId="{8B584E7C-1EBE-0B09-6CBB-14C2B131028D}"/>
          </ac:picMkLst>
        </pc:picChg>
        <pc:picChg chg="add del mod">
          <ac:chgData name="Sougata Mukherjea" userId="f4bbb467-d32d-42aa-80bb-c9a6b15c0162" providerId="ADAL" clId="{C9E16FE6-B8F6-4FBD-A141-7EDBD4BC7224}" dt="2023-09-18T17:45:26.768" v="1098"/>
          <ac:picMkLst>
            <pc:docMk/>
            <pc:sldMk cId="2423558238" sldId="380"/>
            <ac:picMk id="1032" creationId="{245F9264-3A91-DDA4-69CB-5FF1C07402D0}"/>
          </ac:picMkLst>
        </pc:picChg>
        <pc:picChg chg="add del mod">
          <ac:chgData name="Sougata Mukherjea" userId="f4bbb467-d32d-42aa-80bb-c9a6b15c0162" providerId="ADAL" clId="{C9E16FE6-B8F6-4FBD-A141-7EDBD4BC7224}" dt="2023-09-18T17:45:26.768" v="1098"/>
          <ac:picMkLst>
            <pc:docMk/>
            <pc:sldMk cId="2423558238" sldId="380"/>
            <ac:picMk id="1033" creationId="{8AFA70EE-5B63-62B6-A6AD-7C6C0E3E03BD}"/>
          </ac:picMkLst>
        </pc:picChg>
        <pc:picChg chg="add del mod">
          <ac:chgData name="Sougata Mukherjea" userId="f4bbb467-d32d-42aa-80bb-c9a6b15c0162" providerId="ADAL" clId="{C9E16FE6-B8F6-4FBD-A141-7EDBD4BC7224}" dt="2023-09-18T17:45:26.768" v="1098"/>
          <ac:picMkLst>
            <pc:docMk/>
            <pc:sldMk cId="2423558238" sldId="380"/>
            <ac:picMk id="1034" creationId="{C14835E9-3321-458D-34B6-65DFC9C7E8CB}"/>
          </ac:picMkLst>
        </pc:picChg>
        <pc:picChg chg="add del mod">
          <ac:chgData name="Sougata Mukherjea" userId="f4bbb467-d32d-42aa-80bb-c9a6b15c0162" providerId="ADAL" clId="{C9E16FE6-B8F6-4FBD-A141-7EDBD4BC7224}" dt="2023-09-18T17:45:26.768" v="1098"/>
          <ac:picMkLst>
            <pc:docMk/>
            <pc:sldMk cId="2423558238" sldId="380"/>
            <ac:picMk id="1035" creationId="{95A4307F-D31D-034B-5A53-9169B93CE2EC}"/>
          </ac:picMkLst>
        </pc:picChg>
        <pc:picChg chg="add del mod">
          <ac:chgData name="Sougata Mukherjea" userId="f4bbb467-d32d-42aa-80bb-c9a6b15c0162" providerId="ADAL" clId="{C9E16FE6-B8F6-4FBD-A141-7EDBD4BC7224}" dt="2023-09-18T17:45:26.768" v="1098"/>
          <ac:picMkLst>
            <pc:docMk/>
            <pc:sldMk cId="2423558238" sldId="380"/>
            <ac:picMk id="1036" creationId="{5FB1AEED-4A45-3987-7D56-ED85EFA8BE07}"/>
          </ac:picMkLst>
        </pc:picChg>
        <pc:picChg chg="add del mod">
          <ac:chgData name="Sougata Mukherjea" userId="f4bbb467-d32d-42aa-80bb-c9a6b15c0162" providerId="ADAL" clId="{C9E16FE6-B8F6-4FBD-A141-7EDBD4BC7224}" dt="2023-09-18T17:45:26.768" v="1098"/>
          <ac:picMkLst>
            <pc:docMk/>
            <pc:sldMk cId="2423558238" sldId="380"/>
            <ac:picMk id="1037" creationId="{4741022A-B12B-72C2-B840-A43FF50B8757}"/>
          </ac:picMkLst>
        </pc:picChg>
        <pc:picChg chg="add del mod">
          <ac:chgData name="Sougata Mukherjea" userId="f4bbb467-d32d-42aa-80bb-c9a6b15c0162" providerId="ADAL" clId="{C9E16FE6-B8F6-4FBD-A141-7EDBD4BC7224}" dt="2023-09-18T17:45:26.768" v="1098"/>
          <ac:picMkLst>
            <pc:docMk/>
            <pc:sldMk cId="2423558238" sldId="380"/>
            <ac:picMk id="1038" creationId="{4A9C7424-8CDA-CCF0-8F93-0A71F594C9D5}"/>
          </ac:picMkLst>
        </pc:picChg>
        <pc:picChg chg="add del mod">
          <ac:chgData name="Sougata Mukherjea" userId="f4bbb467-d32d-42aa-80bb-c9a6b15c0162" providerId="ADAL" clId="{C9E16FE6-B8F6-4FBD-A141-7EDBD4BC7224}" dt="2023-09-18T17:45:26.768" v="1098"/>
          <ac:picMkLst>
            <pc:docMk/>
            <pc:sldMk cId="2423558238" sldId="380"/>
            <ac:picMk id="1039" creationId="{98B1576A-F565-5B3F-34E1-9DE7E1F4C0D5}"/>
          </ac:picMkLst>
        </pc:picChg>
        <pc:picChg chg="add del mod">
          <ac:chgData name="Sougata Mukherjea" userId="f4bbb467-d32d-42aa-80bb-c9a6b15c0162" providerId="ADAL" clId="{C9E16FE6-B8F6-4FBD-A141-7EDBD4BC7224}" dt="2023-09-18T17:45:26.768" v="1098"/>
          <ac:picMkLst>
            <pc:docMk/>
            <pc:sldMk cId="2423558238" sldId="380"/>
            <ac:picMk id="1040" creationId="{949AA9CD-C563-8289-5A1F-C67055A1A314}"/>
          </ac:picMkLst>
        </pc:picChg>
        <pc:picChg chg="add del mod">
          <ac:chgData name="Sougata Mukherjea" userId="f4bbb467-d32d-42aa-80bb-c9a6b15c0162" providerId="ADAL" clId="{C9E16FE6-B8F6-4FBD-A141-7EDBD4BC7224}" dt="2023-09-18T17:45:26.768" v="1098"/>
          <ac:picMkLst>
            <pc:docMk/>
            <pc:sldMk cId="2423558238" sldId="380"/>
            <ac:picMk id="1043" creationId="{EB2621C7-9ACB-2388-1D99-7006EC0DAA38}"/>
          </ac:picMkLst>
        </pc:picChg>
        <pc:picChg chg="add del mod">
          <ac:chgData name="Sougata Mukherjea" userId="f4bbb467-d32d-42aa-80bb-c9a6b15c0162" providerId="ADAL" clId="{C9E16FE6-B8F6-4FBD-A141-7EDBD4BC7224}" dt="2023-09-18T17:45:26.768" v="1098"/>
          <ac:picMkLst>
            <pc:docMk/>
            <pc:sldMk cId="2423558238" sldId="380"/>
            <ac:picMk id="1051" creationId="{98699CB5-5F68-8060-A144-5B2391A1D6F0}"/>
          </ac:picMkLst>
        </pc:picChg>
        <pc:picChg chg="add del mod">
          <ac:chgData name="Sougata Mukherjea" userId="f4bbb467-d32d-42aa-80bb-c9a6b15c0162" providerId="ADAL" clId="{C9E16FE6-B8F6-4FBD-A141-7EDBD4BC7224}" dt="2023-09-18T17:45:26.768" v="1098"/>
          <ac:picMkLst>
            <pc:docMk/>
            <pc:sldMk cId="2423558238" sldId="380"/>
            <ac:picMk id="1052" creationId="{91B3AA92-CCDA-32BC-1494-CA06CE870345}"/>
          </ac:picMkLst>
        </pc:picChg>
        <pc:picChg chg="add del mod">
          <ac:chgData name="Sougata Mukherjea" userId="f4bbb467-d32d-42aa-80bb-c9a6b15c0162" providerId="ADAL" clId="{C9E16FE6-B8F6-4FBD-A141-7EDBD4BC7224}" dt="2023-09-18T17:45:26.768" v="1098"/>
          <ac:picMkLst>
            <pc:docMk/>
            <pc:sldMk cId="2423558238" sldId="380"/>
            <ac:picMk id="1053" creationId="{A5016C29-0A7A-332E-CD3C-5C0CF56DE3B7}"/>
          </ac:picMkLst>
        </pc:picChg>
      </pc:sldChg>
      <pc:sldChg chg="addSp delSp new mod">
        <pc:chgData name="Sougata Mukherjea" userId="f4bbb467-d32d-42aa-80bb-c9a6b15c0162" providerId="ADAL" clId="{C9E16FE6-B8F6-4FBD-A141-7EDBD4BC7224}" dt="2023-09-23T12:25:38.577" v="1113" actId="478"/>
        <pc:sldMkLst>
          <pc:docMk/>
          <pc:sldMk cId="254989144" sldId="381"/>
        </pc:sldMkLst>
        <pc:spChg chg="del">
          <ac:chgData name="Sougata Mukherjea" userId="f4bbb467-d32d-42aa-80bb-c9a6b15c0162" providerId="ADAL" clId="{C9E16FE6-B8F6-4FBD-A141-7EDBD4BC7224}" dt="2023-09-23T12:25:38.577" v="1113" actId="478"/>
          <ac:spMkLst>
            <pc:docMk/>
            <pc:sldMk cId="254989144" sldId="381"/>
            <ac:spMk id="2" creationId="{A245AAEB-160F-BE0A-69E6-91557C615FF3}"/>
          </ac:spMkLst>
        </pc:spChg>
        <pc:picChg chg="add">
          <ac:chgData name="Sougata Mukherjea" userId="f4bbb467-d32d-42aa-80bb-c9a6b15c0162" providerId="ADAL" clId="{C9E16FE6-B8F6-4FBD-A141-7EDBD4BC7224}" dt="2023-09-23T12:25:33.486" v="1112" actId="22"/>
          <ac:picMkLst>
            <pc:docMk/>
            <pc:sldMk cId="254989144" sldId="381"/>
            <ac:picMk id="5" creationId="{6A7EA4C5-99A3-B837-8256-F0BEF799687E}"/>
          </ac:picMkLst>
        </pc:picChg>
      </pc:sldChg>
    </pc:docChg>
  </pc:docChgLst>
  <pc:docChgLst>
    <pc:chgData name="Sougata Mukherjea" userId="f4bbb467-d32d-42aa-80bb-c9a6b15c0162" providerId="ADAL" clId="{836EEB84-72FF-4EE6-B943-CF7B73580050}"/>
    <pc:docChg chg="undo custSel addSld delSld modSld sldOrd">
      <pc:chgData name="Sougata Mukherjea" userId="f4bbb467-d32d-42aa-80bb-c9a6b15c0162" providerId="ADAL" clId="{836EEB84-72FF-4EE6-B943-CF7B73580050}" dt="2023-10-20T08:08:21.933" v="311" actId="20577"/>
      <pc:docMkLst>
        <pc:docMk/>
      </pc:docMkLst>
      <pc:sldChg chg="modSp mod">
        <pc:chgData name="Sougata Mukherjea" userId="f4bbb467-d32d-42aa-80bb-c9a6b15c0162" providerId="ADAL" clId="{836EEB84-72FF-4EE6-B943-CF7B73580050}" dt="2023-10-19T09:45:41.157" v="27" actId="20577"/>
        <pc:sldMkLst>
          <pc:docMk/>
          <pc:sldMk cId="2309985385" sldId="256"/>
        </pc:sldMkLst>
        <pc:spChg chg="mod">
          <ac:chgData name="Sougata Mukherjea" userId="f4bbb467-d32d-42aa-80bb-c9a6b15c0162" providerId="ADAL" clId="{836EEB84-72FF-4EE6-B943-CF7B73580050}" dt="2023-10-19T09:45:41.157" v="27" actId="20577"/>
          <ac:spMkLst>
            <pc:docMk/>
            <pc:sldMk cId="2309985385" sldId="256"/>
            <ac:spMk id="2" creationId="{00000000-0000-0000-0000-000000000000}"/>
          </ac:spMkLst>
        </pc:spChg>
      </pc:sldChg>
      <pc:sldChg chg="addSp delSp modSp mod">
        <pc:chgData name="Sougata Mukherjea" userId="f4bbb467-d32d-42aa-80bb-c9a6b15c0162" providerId="ADAL" clId="{836EEB84-72FF-4EE6-B943-CF7B73580050}" dt="2023-10-20T07:49:10.805" v="197" actId="21"/>
        <pc:sldMkLst>
          <pc:docMk/>
          <pc:sldMk cId="1249751795" sldId="360"/>
        </pc:sldMkLst>
        <pc:spChg chg="mod">
          <ac:chgData name="Sougata Mukherjea" userId="f4bbb467-d32d-42aa-80bb-c9a6b15c0162" providerId="ADAL" clId="{836EEB84-72FF-4EE6-B943-CF7B73580050}" dt="2023-10-19T09:51:37.251" v="60" actId="1076"/>
          <ac:spMkLst>
            <pc:docMk/>
            <pc:sldMk cId="1249751795" sldId="360"/>
            <ac:spMk id="6" creationId="{00000000-0000-0000-0000-000000000000}"/>
          </ac:spMkLst>
        </pc:spChg>
        <pc:spChg chg="add mod">
          <ac:chgData name="Sougata Mukherjea" userId="f4bbb467-d32d-42aa-80bb-c9a6b15c0162" providerId="ADAL" clId="{836EEB84-72FF-4EE6-B943-CF7B73580050}" dt="2023-10-19T10:14:35.965" v="98" actId="1076"/>
          <ac:spMkLst>
            <pc:docMk/>
            <pc:sldMk cId="1249751795" sldId="360"/>
            <ac:spMk id="8" creationId="{FB5D5867-60D6-881B-E22E-53B3E8FB4E92}"/>
          </ac:spMkLst>
        </pc:spChg>
        <pc:picChg chg="mod">
          <ac:chgData name="Sougata Mukherjea" userId="f4bbb467-d32d-42aa-80bb-c9a6b15c0162" providerId="ADAL" clId="{836EEB84-72FF-4EE6-B943-CF7B73580050}" dt="2023-10-19T09:51:39.595" v="61" actId="1076"/>
          <ac:picMkLst>
            <pc:docMk/>
            <pc:sldMk cId="1249751795" sldId="360"/>
            <ac:picMk id="3" creationId="{FB4EF001-F000-F559-0394-833BF888655D}"/>
          </ac:picMkLst>
        </pc:picChg>
        <pc:picChg chg="add del mod">
          <ac:chgData name="Sougata Mukherjea" userId="f4bbb467-d32d-42aa-80bb-c9a6b15c0162" providerId="ADAL" clId="{836EEB84-72FF-4EE6-B943-CF7B73580050}" dt="2023-10-19T10:09:49.076" v="64" actId="478"/>
          <ac:picMkLst>
            <pc:docMk/>
            <pc:sldMk cId="1249751795" sldId="360"/>
            <ac:picMk id="4" creationId="{5C62B635-EA53-F22B-FFE4-F85DAC1E3720}"/>
          </ac:picMkLst>
        </pc:picChg>
        <pc:picChg chg="add del mod">
          <ac:chgData name="Sougata Mukherjea" userId="f4bbb467-d32d-42aa-80bb-c9a6b15c0162" providerId="ADAL" clId="{836EEB84-72FF-4EE6-B943-CF7B73580050}" dt="2023-10-20T07:49:10.805" v="197" actId="21"/>
          <ac:picMkLst>
            <pc:docMk/>
            <pc:sldMk cId="1249751795" sldId="360"/>
            <ac:picMk id="9" creationId="{5A62A6BF-B87C-E4A0-CBFA-09660A3C065D}"/>
          </ac:picMkLst>
        </pc:picChg>
      </pc:sldChg>
      <pc:sldChg chg="del">
        <pc:chgData name="Sougata Mukherjea" userId="f4bbb467-d32d-42aa-80bb-c9a6b15c0162" providerId="ADAL" clId="{836EEB84-72FF-4EE6-B943-CF7B73580050}" dt="2023-10-19T10:19:21.581" v="102" actId="2696"/>
        <pc:sldMkLst>
          <pc:docMk/>
          <pc:sldMk cId="853994873" sldId="361"/>
        </pc:sldMkLst>
      </pc:sldChg>
      <pc:sldChg chg="add">
        <pc:chgData name="Sougata Mukherjea" userId="f4bbb467-d32d-42aa-80bb-c9a6b15c0162" providerId="ADAL" clId="{836EEB84-72FF-4EE6-B943-CF7B73580050}" dt="2023-10-20T08:03:00.301" v="214"/>
        <pc:sldMkLst>
          <pc:docMk/>
          <pc:sldMk cId="997230747" sldId="362"/>
        </pc:sldMkLst>
      </pc:sldChg>
      <pc:sldChg chg="addSp delSp modSp del mod">
        <pc:chgData name="Sougata Mukherjea" userId="f4bbb467-d32d-42aa-80bb-c9a6b15c0162" providerId="ADAL" clId="{836EEB84-72FF-4EE6-B943-CF7B73580050}" dt="2023-10-20T08:02:57.349" v="213" actId="2696"/>
        <pc:sldMkLst>
          <pc:docMk/>
          <pc:sldMk cId="2219112275" sldId="362"/>
        </pc:sldMkLst>
        <pc:spChg chg="del mod">
          <ac:chgData name="Sougata Mukherjea" userId="f4bbb467-d32d-42aa-80bb-c9a6b15c0162" providerId="ADAL" clId="{836EEB84-72FF-4EE6-B943-CF7B73580050}" dt="2023-10-19T10:20:14.765" v="108" actId="478"/>
          <ac:spMkLst>
            <pc:docMk/>
            <pc:sldMk cId="2219112275" sldId="362"/>
            <ac:spMk id="7" creationId="{013ECCDA-BE3F-52C9-17EA-7901571431F5}"/>
          </ac:spMkLst>
        </pc:spChg>
        <pc:spChg chg="add del">
          <ac:chgData name="Sougata Mukherjea" userId="f4bbb467-d32d-42aa-80bb-c9a6b15c0162" providerId="ADAL" clId="{836EEB84-72FF-4EE6-B943-CF7B73580050}" dt="2023-10-20T07:39:52.245" v="159"/>
          <ac:spMkLst>
            <pc:docMk/>
            <pc:sldMk cId="2219112275" sldId="362"/>
            <ac:spMk id="8" creationId="{705930B5-A033-4F6B-D3C2-68312358EF05}"/>
          </ac:spMkLst>
        </pc:spChg>
        <pc:spChg chg="add del">
          <ac:chgData name="Sougata Mukherjea" userId="f4bbb467-d32d-42aa-80bb-c9a6b15c0162" providerId="ADAL" clId="{836EEB84-72FF-4EE6-B943-CF7B73580050}" dt="2023-10-20T07:39:52.245" v="159"/>
          <ac:spMkLst>
            <pc:docMk/>
            <pc:sldMk cId="2219112275" sldId="362"/>
            <ac:spMk id="9" creationId="{299E3FCF-D0ED-C969-B3B5-7A2641B32571}"/>
          </ac:spMkLst>
        </pc:spChg>
        <pc:spChg chg="add mod">
          <ac:chgData name="Sougata Mukherjea" userId="f4bbb467-d32d-42aa-80bb-c9a6b15c0162" providerId="ADAL" clId="{836EEB84-72FF-4EE6-B943-CF7B73580050}" dt="2023-10-20T07:43:52.989" v="177" actId="1076"/>
          <ac:spMkLst>
            <pc:docMk/>
            <pc:sldMk cId="2219112275" sldId="362"/>
            <ac:spMk id="11" creationId="{57C2AAAC-2EED-FBDE-1AB1-DD9436D1D9FB}"/>
          </ac:spMkLst>
        </pc:spChg>
        <pc:picChg chg="add mod">
          <ac:chgData name="Sougata Mukherjea" userId="f4bbb467-d32d-42aa-80bb-c9a6b15c0162" providerId="ADAL" clId="{836EEB84-72FF-4EE6-B943-CF7B73580050}" dt="2023-10-20T07:42:18.935" v="176" actId="1076"/>
          <ac:picMkLst>
            <pc:docMk/>
            <pc:sldMk cId="2219112275" sldId="362"/>
            <ac:picMk id="3" creationId="{F43348BA-D807-F141-EE4D-AEB3DD9B94B0}"/>
          </ac:picMkLst>
        </pc:picChg>
        <pc:picChg chg="del mod">
          <ac:chgData name="Sougata Mukherjea" userId="f4bbb467-d32d-42aa-80bb-c9a6b15c0162" providerId="ADAL" clId="{836EEB84-72FF-4EE6-B943-CF7B73580050}" dt="2023-10-19T10:20:06.217" v="105" actId="478"/>
          <ac:picMkLst>
            <pc:docMk/>
            <pc:sldMk cId="2219112275" sldId="362"/>
            <ac:picMk id="4" creationId="{CDA41159-E35B-73E9-36A1-5975FB39E320}"/>
          </ac:picMkLst>
        </pc:picChg>
      </pc:sldChg>
      <pc:sldChg chg="del">
        <pc:chgData name="Sougata Mukherjea" userId="f4bbb467-d32d-42aa-80bb-c9a6b15c0162" providerId="ADAL" clId="{836EEB84-72FF-4EE6-B943-CF7B73580050}" dt="2023-10-19T10:41:19.377" v="127" actId="2696"/>
        <pc:sldMkLst>
          <pc:docMk/>
          <pc:sldMk cId="109971959" sldId="363"/>
        </pc:sldMkLst>
      </pc:sldChg>
      <pc:sldChg chg="modSp mod">
        <pc:chgData name="Sougata Mukherjea" userId="f4bbb467-d32d-42aa-80bb-c9a6b15c0162" providerId="ADAL" clId="{836EEB84-72FF-4EE6-B943-CF7B73580050}" dt="2023-10-20T08:03:08.465" v="215" actId="20577"/>
        <pc:sldMkLst>
          <pc:docMk/>
          <pc:sldMk cId="445346214" sldId="364"/>
        </pc:sldMkLst>
        <pc:spChg chg="mod">
          <ac:chgData name="Sougata Mukherjea" userId="f4bbb467-d32d-42aa-80bb-c9a6b15c0162" providerId="ADAL" clId="{836EEB84-72FF-4EE6-B943-CF7B73580050}" dt="2023-10-20T08:03:08.465" v="215" actId="20577"/>
          <ac:spMkLst>
            <pc:docMk/>
            <pc:sldMk cId="445346214" sldId="364"/>
            <ac:spMk id="2" creationId="{40E3ECEB-DEE8-E2A3-3C92-59D546DE9060}"/>
          </ac:spMkLst>
        </pc:spChg>
      </pc:sldChg>
      <pc:sldChg chg="del">
        <pc:chgData name="Sougata Mukherjea" userId="f4bbb467-d32d-42aa-80bb-c9a6b15c0162" providerId="ADAL" clId="{836EEB84-72FF-4EE6-B943-CF7B73580050}" dt="2023-10-19T10:48:21.240" v="129" actId="2696"/>
        <pc:sldMkLst>
          <pc:docMk/>
          <pc:sldMk cId="2106788489" sldId="366"/>
        </pc:sldMkLst>
      </pc:sldChg>
      <pc:sldChg chg="add del">
        <pc:chgData name="Sougata Mukherjea" userId="f4bbb467-d32d-42aa-80bb-c9a6b15c0162" providerId="ADAL" clId="{836EEB84-72FF-4EE6-B943-CF7B73580050}" dt="2023-10-19T10:48:31.496" v="131"/>
        <pc:sldMkLst>
          <pc:docMk/>
          <pc:sldMk cId="3449062487" sldId="366"/>
        </pc:sldMkLst>
      </pc:sldChg>
      <pc:sldChg chg="add">
        <pc:chgData name="Sougata Mukherjea" userId="f4bbb467-d32d-42aa-80bb-c9a6b15c0162" providerId="ADAL" clId="{836EEB84-72FF-4EE6-B943-CF7B73580050}" dt="2023-10-19T10:48:31.512" v="132"/>
        <pc:sldMkLst>
          <pc:docMk/>
          <pc:sldMk cId="3651037026" sldId="366"/>
        </pc:sldMkLst>
      </pc:sldChg>
      <pc:sldChg chg="modSp mod">
        <pc:chgData name="Sougata Mukherjea" userId="f4bbb467-d32d-42aa-80bb-c9a6b15c0162" providerId="ADAL" clId="{836EEB84-72FF-4EE6-B943-CF7B73580050}" dt="2023-10-19T10:49:28.813" v="152" actId="404"/>
        <pc:sldMkLst>
          <pc:docMk/>
          <pc:sldMk cId="1023650241" sldId="368"/>
        </pc:sldMkLst>
        <pc:spChg chg="mod">
          <ac:chgData name="Sougata Mukherjea" userId="f4bbb467-d32d-42aa-80bb-c9a6b15c0162" providerId="ADAL" clId="{836EEB84-72FF-4EE6-B943-CF7B73580050}" dt="2023-10-19T10:49:28.813" v="152" actId="404"/>
          <ac:spMkLst>
            <pc:docMk/>
            <pc:sldMk cId="1023650241" sldId="368"/>
            <ac:spMk id="2" creationId="{65740086-8498-B984-D3D7-7E8424CB950E}"/>
          </ac:spMkLst>
        </pc:spChg>
      </pc:sldChg>
      <pc:sldChg chg="add del">
        <pc:chgData name="Sougata Mukherjea" userId="f4bbb467-d32d-42aa-80bb-c9a6b15c0162" providerId="ADAL" clId="{836EEB84-72FF-4EE6-B943-CF7B73580050}" dt="2023-10-19T10:48:31.496" v="131"/>
        <pc:sldMkLst>
          <pc:docMk/>
          <pc:sldMk cId="147306759" sldId="371"/>
        </pc:sldMkLst>
      </pc:sldChg>
      <pc:sldChg chg="modSp del mod">
        <pc:chgData name="Sougata Mukherjea" userId="f4bbb467-d32d-42aa-80bb-c9a6b15c0162" providerId="ADAL" clId="{836EEB84-72FF-4EE6-B943-CF7B73580050}" dt="2023-10-19T10:48:21.240" v="129" actId="2696"/>
        <pc:sldMkLst>
          <pc:docMk/>
          <pc:sldMk cId="689592234" sldId="371"/>
        </pc:sldMkLst>
        <pc:spChg chg="mod">
          <ac:chgData name="Sougata Mukherjea" userId="f4bbb467-d32d-42aa-80bb-c9a6b15c0162" providerId="ADAL" clId="{836EEB84-72FF-4EE6-B943-CF7B73580050}" dt="2023-10-19T10:47:59.395" v="128" actId="1076"/>
          <ac:spMkLst>
            <pc:docMk/>
            <pc:sldMk cId="689592234" sldId="371"/>
            <ac:spMk id="2" creationId="{68FE8C2A-19AC-4FFA-4050-87C5C65F320F}"/>
          </ac:spMkLst>
        </pc:spChg>
      </pc:sldChg>
      <pc:sldChg chg="add">
        <pc:chgData name="Sougata Mukherjea" userId="f4bbb467-d32d-42aa-80bb-c9a6b15c0162" providerId="ADAL" clId="{836EEB84-72FF-4EE6-B943-CF7B73580050}" dt="2023-10-19T10:48:31.512" v="132"/>
        <pc:sldMkLst>
          <pc:docMk/>
          <pc:sldMk cId="2935325461" sldId="371"/>
        </pc:sldMkLst>
      </pc:sldChg>
      <pc:sldChg chg="add del">
        <pc:chgData name="Sougata Mukherjea" userId="f4bbb467-d32d-42aa-80bb-c9a6b15c0162" providerId="ADAL" clId="{836EEB84-72FF-4EE6-B943-CF7B73580050}" dt="2023-10-19T10:48:31.496" v="131"/>
        <pc:sldMkLst>
          <pc:docMk/>
          <pc:sldMk cId="1687432357" sldId="372"/>
        </pc:sldMkLst>
      </pc:sldChg>
      <pc:sldChg chg="add">
        <pc:chgData name="Sougata Mukherjea" userId="f4bbb467-d32d-42aa-80bb-c9a6b15c0162" providerId="ADAL" clId="{836EEB84-72FF-4EE6-B943-CF7B73580050}" dt="2023-10-19T10:48:31.512" v="132"/>
        <pc:sldMkLst>
          <pc:docMk/>
          <pc:sldMk cId="4004189009" sldId="372"/>
        </pc:sldMkLst>
      </pc:sldChg>
      <pc:sldChg chg="del">
        <pc:chgData name="Sougata Mukherjea" userId="f4bbb467-d32d-42aa-80bb-c9a6b15c0162" providerId="ADAL" clId="{836EEB84-72FF-4EE6-B943-CF7B73580050}" dt="2023-10-19T10:48:21.240" v="129" actId="2696"/>
        <pc:sldMkLst>
          <pc:docMk/>
          <pc:sldMk cId="4076995595" sldId="372"/>
        </pc:sldMkLst>
      </pc:sldChg>
      <pc:sldChg chg="add">
        <pc:chgData name="Sougata Mukherjea" userId="f4bbb467-d32d-42aa-80bb-c9a6b15c0162" providerId="ADAL" clId="{836EEB84-72FF-4EE6-B943-CF7B73580050}" dt="2023-10-19T10:48:31.512" v="132"/>
        <pc:sldMkLst>
          <pc:docMk/>
          <pc:sldMk cId="482740756" sldId="373"/>
        </pc:sldMkLst>
      </pc:sldChg>
      <pc:sldChg chg="del">
        <pc:chgData name="Sougata Mukherjea" userId="f4bbb467-d32d-42aa-80bb-c9a6b15c0162" providerId="ADAL" clId="{836EEB84-72FF-4EE6-B943-CF7B73580050}" dt="2023-10-19T10:48:21.240" v="129" actId="2696"/>
        <pc:sldMkLst>
          <pc:docMk/>
          <pc:sldMk cId="3380574256" sldId="373"/>
        </pc:sldMkLst>
      </pc:sldChg>
      <pc:sldChg chg="add del">
        <pc:chgData name="Sougata Mukherjea" userId="f4bbb467-d32d-42aa-80bb-c9a6b15c0162" providerId="ADAL" clId="{836EEB84-72FF-4EE6-B943-CF7B73580050}" dt="2023-10-19T10:48:31.496" v="131"/>
        <pc:sldMkLst>
          <pc:docMk/>
          <pc:sldMk cId="4232285908" sldId="373"/>
        </pc:sldMkLst>
      </pc:sldChg>
      <pc:sldChg chg="modSp mod">
        <pc:chgData name="Sougata Mukherjea" userId="f4bbb467-d32d-42aa-80bb-c9a6b15c0162" providerId="ADAL" clId="{836EEB84-72FF-4EE6-B943-CF7B73580050}" dt="2023-10-20T08:03:11.994" v="216" actId="20577"/>
        <pc:sldMkLst>
          <pc:docMk/>
          <pc:sldMk cId="4132886043" sldId="377"/>
        </pc:sldMkLst>
        <pc:spChg chg="mod">
          <ac:chgData name="Sougata Mukherjea" userId="f4bbb467-d32d-42aa-80bb-c9a6b15c0162" providerId="ADAL" clId="{836EEB84-72FF-4EE6-B943-CF7B73580050}" dt="2023-10-20T08:03:11.994" v="216" actId="20577"/>
          <ac:spMkLst>
            <pc:docMk/>
            <pc:sldMk cId="4132886043" sldId="377"/>
            <ac:spMk id="2" creationId="{40E3ECEB-DEE8-E2A3-3C92-59D546DE9060}"/>
          </ac:spMkLst>
        </pc:spChg>
      </pc:sldChg>
      <pc:sldChg chg="modSp mod">
        <pc:chgData name="Sougata Mukherjea" userId="f4bbb467-d32d-42aa-80bb-c9a6b15c0162" providerId="ADAL" clId="{836EEB84-72FF-4EE6-B943-CF7B73580050}" dt="2023-10-19T10:49:45.182" v="157" actId="404"/>
        <pc:sldMkLst>
          <pc:docMk/>
          <pc:sldMk cId="1185487649" sldId="378"/>
        </pc:sldMkLst>
        <pc:spChg chg="mod">
          <ac:chgData name="Sougata Mukherjea" userId="f4bbb467-d32d-42aa-80bb-c9a6b15c0162" providerId="ADAL" clId="{836EEB84-72FF-4EE6-B943-CF7B73580050}" dt="2023-10-19T10:49:45.182" v="157" actId="404"/>
          <ac:spMkLst>
            <pc:docMk/>
            <pc:sldMk cId="1185487649" sldId="378"/>
            <ac:spMk id="2" creationId="{9A55A0F2-0402-C091-E298-B0F74B571994}"/>
          </ac:spMkLst>
        </pc:spChg>
      </pc:sldChg>
      <pc:sldChg chg="modSp mod">
        <pc:chgData name="Sougata Mukherjea" userId="f4bbb467-d32d-42aa-80bb-c9a6b15c0162" providerId="ADAL" clId="{836EEB84-72FF-4EE6-B943-CF7B73580050}" dt="2023-10-19T10:48:59.349" v="147" actId="20577"/>
        <pc:sldMkLst>
          <pc:docMk/>
          <pc:sldMk cId="1292684022" sldId="384"/>
        </pc:sldMkLst>
        <pc:spChg chg="mod">
          <ac:chgData name="Sougata Mukherjea" userId="f4bbb467-d32d-42aa-80bb-c9a6b15c0162" providerId="ADAL" clId="{836EEB84-72FF-4EE6-B943-CF7B73580050}" dt="2023-10-19T10:48:59.349" v="147" actId="20577"/>
          <ac:spMkLst>
            <pc:docMk/>
            <pc:sldMk cId="1292684022" sldId="384"/>
            <ac:spMk id="2" creationId="{AB398C33-C639-06A4-EAFA-8035909B9040}"/>
          </ac:spMkLst>
        </pc:spChg>
      </pc:sldChg>
      <pc:sldChg chg="add">
        <pc:chgData name="Sougata Mukherjea" userId="f4bbb467-d32d-42aa-80bb-c9a6b15c0162" providerId="ADAL" clId="{836EEB84-72FF-4EE6-B943-CF7B73580050}" dt="2023-10-20T08:03:00.301" v="214"/>
        <pc:sldMkLst>
          <pc:docMk/>
          <pc:sldMk cId="2748593168" sldId="395"/>
        </pc:sldMkLst>
      </pc:sldChg>
      <pc:sldChg chg="addSp modSp del mod ord">
        <pc:chgData name="Sougata Mukherjea" userId="f4bbb467-d32d-42aa-80bb-c9a6b15c0162" providerId="ADAL" clId="{836EEB84-72FF-4EE6-B943-CF7B73580050}" dt="2023-10-20T08:02:57.349" v="213" actId="2696"/>
        <pc:sldMkLst>
          <pc:docMk/>
          <pc:sldMk cId="3692072631" sldId="395"/>
        </pc:sldMkLst>
        <pc:spChg chg="mod">
          <ac:chgData name="Sougata Mukherjea" userId="f4bbb467-d32d-42aa-80bb-c9a6b15c0162" providerId="ADAL" clId="{836EEB84-72FF-4EE6-B943-CF7B73580050}" dt="2023-10-19T10:33:24.885" v="126" actId="20577"/>
          <ac:spMkLst>
            <pc:docMk/>
            <pc:sldMk cId="3692072631" sldId="395"/>
            <ac:spMk id="2" creationId="{21335825-2D92-6630-18AF-79C316DD5776}"/>
          </ac:spMkLst>
        </pc:spChg>
        <pc:spChg chg="add mod">
          <ac:chgData name="Sougata Mukherjea" userId="f4bbb467-d32d-42aa-80bb-c9a6b15c0162" providerId="ADAL" clId="{836EEB84-72FF-4EE6-B943-CF7B73580050}" dt="2023-10-19T10:33:13.506" v="125" actId="20577"/>
          <ac:spMkLst>
            <pc:docMk/>
            <pc:sldMk cId="3692072631" sldId="395"/>
            <ac:spMk id="5" creationId="{B2568A07-F7D2-C22E-56E6-B7747F5ABE03}"/>
          </ac:spMkLst>
        </pc:spChg>
        <pc:picChg chg="mod">
          <ac:chgData name="Sougata Mukherjea" userId="f4bbb467-d32d-42aa-80bb-c9a6b15c0162" providerId="ADAL" clId="{836EEB84-72FF-4EE6-B943-CF7B73580050}" dt="2023-10-19T10:32:32.103" v="113" actId="1076"/>
          <ac:picMkLst>
            <pc:docMk/>
            <pc:sldMk cId="3692072631" sldId="395"/>
            <ac:picMk id="6" creationId="{EFF10A51-BB95-0EF2-B808-220777F5E92F}"/>
          </ac:picMkLst>
        </pc:picChg>
      </pc:sldChg>
      <pc:sldChg chg="modSp new mod">
        <pc:chgData name="Sougata Mukherjea" userId="f4bbb467-d32d-42aa-80bb-c9a6b15c0162" providerId="ADAL" clId="{836EEB84-72FF-4EE6-B943-CF7B73580050}" dt="2023-10-19T09:49:33.468" v="57" actId="20577"/>
        <pc:sldMkLst>
          <pc:docMk/>
          <pc:sldMk cId="2803931076" sldId="397"/>
        </pc:sldMkLst>
        <pc:spChg chg="mod">
          <ac:chgData name="Sougata Mukherjea" userId="f4bbb467-d32d-42aa-80bb-c9a6b15c0162" providerId="ADAL" clId="{836EEB84-72FF-4EE6-B943-CF7B73580050}" dt="2023-10-19T09:45:57.913" v="38" actId="1076"/>
          <ac:spMkLst>
            <pc:docMk/>
            <pc:sldMk cId="2803931076" sldId="397"/>
            <ac:spMk id="2" creationId="{826785E4-A4E5-9712-1F40-1939639179EE}"/>
          </ac:spMkLst>
        </pc:spChg>
        <pc:spChg chg="mod">
          <ac:chgData name="Sougata Mukherjea" userId="f4bbb467-d32d-42aa-80bb-c9a6b15c0162" providerId="ADAL" clId="{836EEB84-72FF-4EE6-B943-CF7B73580050}" dt="2023-10-19T09:49:33.468" v="57" actId="20577"/>
          <ac:spMkLst>
            <pc:docMk/>
            <pc:sldMk cId="2803931076" sldId="397"/>
            <ac:spMk id="3" creationId="{BAD82650-36F7-E022-466B-3F7499CC9112}"/>
          </ac:spMkLst>
        </pc:spChg>
      </pc:sldChg>
      <pc:sldChg chg="addSp delSp modSp new mod">
        <pc:chgData name="Sougata Mukherjea" userId="f4bbb467-d32d-42aa-80bb-c9a6b15c0162" providerId="ADAL" clId="{836EEB84-72FF-4EE6-B943-CF7B73580050}" dt="2023-10-20T07:52:33.213" v="212" actId="1076"/>
        <pc:sldMkLst>
          <pc:docMk/>
          <pc:sldMk cId="1868759467" sldId="398"/>
        </pc:sldMkLst>
        <pc:spChg chg="mod">
          <ac:chgData name="Sougata Mukherjea" userId="f4bbb467-d32d-42aa-80bb-c9a6b15c0162" providerId="ADAL" clId="{836EEB84-72FF-4EE6-B943-CF7B73580050}" dt="2023-10-20T07:47:43.114" v="196" actId="1076"/>
          <ac:spMkLst>
            <pc:docMk/>
            <pc:sldMk cId="1868759467" sldId="398"/>
            <ac:spMk id="2" creationId="{45B26D97-EF39-0172-8CF1-810FE6A15DBD}"/>
          </ac:spMkLst>
        </pc:spChg>
        <pc:spChg chg="del">
          <ac:chgData name="Sougata Mukherjea" userId="f4bbb467-d32d-42aa-80bb-c9a6b15c0162" providerId="ADAL" clId="{836EEB84-72FF-4EE6-B943-CF7B73580050}" dt="2023-10-20T07:49:15.618" v="198" actId="478"/>
          <ac:spMkLst>
            <pc:docMk/>
            <pc:sldMk cId="1868759467" sldId="398"/>
            <ac:spMk id="3" creationId="{2A4571A6-20C2-71DC-9126-146C1A073886}"/>
          </ac:spMkLst>
        </pc:spChg>
        <pc:spChg chg="del mod">
          <ac:chgData name="Sougata Mukherjea" userId="f4bbb467-d32d-42aa-80bb-c9a6b15c0162" providerId="ADAL" clId="{836EEB84-72FF-4EE6-B943-CF7B73580050}" dt="2023-10-20T07:51:54.381" v="206" actId="478"/>
          <ac:spMkLst>
            <pc:docMk/>
            <pc:sldMk cId="1868759467" sldId="398"/>
            <ac:spMk id="5" creationId="{75998CB6-69DF-69BB-CC14-2D493DA86406}"/>
          </ac:spMkLst>
        </pc:spChg>
        <pc:picChg chg="add mod">
          <ac:chgData name="Sougata Mukherjea" userId="f4bbb467-d32d-42aa-80bb-c9a6b15c0162" providerId="ADAL" clId="{836EEB84-72FF-4EE6-B943-CF7B73580050}" dt="2023-10-20T07:49:20.689" v="200" actId="1076"/>
          <ac:picMkLst>
            <pc:docMk/>
            <pc:sldMk cId="1868759467" sldId="398"/>
            <ac:picMk id="6" creationId="{5967D333-29F6-9E51-5EC5-F849FAF36996}"/>
          </ac:picMkLst>
        </pc:picChg>
        <pc:picChg chg="add del mod">
          <ac:chgData name="Sougata Mukherjea" userId="f4bbb467-d32d-42aa-80bb-c9a6b15c0162" providerId="ADAL" clId="{836EEB84-72FF-4EE6-B943-CF7B73580050}" dt="2023-10-20T07:52:23.887" v="210" actId="22"/>
          <ac:picMkLst>
            <pc:docMk/>
            <pc:sldMk cId="1868759467" sldId="398"/>
            <ac:picMk id="8" creationId="{F676DF82-0CB0-4F73-F828-A69F8B3A1BD8}"/>
          </ac:picMkLst>
        </pc:picChg>
        <pc:picChg chg="add mod">
          <ac:chgData name="Sougata Mukherjea" userId="f4bbb467-d32d-42aa-80bb-c9a6b15c0162" providerId="ADAL" clId="{836EEB84-72FF-4EE6-B943-CF7B73580050}" dt="2023-10-20T07:52:33.213" v="212" actId="1076"/>
          <ac:picMkLst>
            <pc:docMk/>
            <pc:sldMk cId="1868759467" sldId="398"/>
            <ac:picMk id="10" creationId="{919703F9-7E69-9AE4-887C-B953C204EA00}"/>
          </ac:picMkLst>
        </pc:picChg>
      </pc:sldChg>
      <pc:sldChg chg="add del">
        <pc:chgData name="Sougata Mukherjea" userId="f4bbb467-d32d-42aa-80bb-c9a6b15c0162" providerId="ADAL" clId="{836EEB84-72FF-4EE6-B943-CF7B73580050}" dt="2023-10-20T07:47:09.196" v="181" actId="2890"/>
        <pc:sldMkLst>
          <pc:docMk/>
          <pc:sldMk cId="2559574606" sldId="398"/>
        </pc:sldMkLst>
      </pc:sldChg>
      <pc:sldChg chg="addSp delSp modSp new del mod">
        <pc:chgData name="Sougata Mukherjea" userId="f4bbb467-d32d-42aa-80bb-c9a6b15c0162" providerId="ADAL" clId="{836EEB84-72FF-4EE6-B943-CF7B73580050}" dt="2023-10-19T10:31:27.365" v="111" actId="2696"/>
        <pc:sldMkLst>
          <pc:docMk/>
          <pc:sldMk cId="3594155380" sldId="398"/>
        </pc:sldMkLst>
        <pc:spChg chg="mod">
          <ac:chgData name="Sougata Mukherjea" userId="f4bbb467-d32d-42aa-80bb-c9a6b15c0162" providerId="ADAL" clId="{836EEB84-72FF-4EE6-B943-CF7B73580050}" dt="2023-10-19T10:10:21.659" v="77" actId="1076"/>
          <ac:spMkLst>
            <pc:docMk/>
            <pc:sldMk cId="3594155380" sldId="398"/>
            <ac:spMk id="2" creationId="{829CA615-2CD3-F2AE-CF90-4BA95E9E6F60}"/>
          </ac:spMkLst>
        </pc:spChg>
        <pc:picChg chg="add del mod">
          <ac:chgData name="Sougata Mukherjea" userId="f4bbb467-d32d-42aa-80bb-c9a6b15c0162" providerId="ADAL" clId="{836EEB84-72FF-4EE6-B943-CF7B73580050}" dt="2023-10-19T10:14:18.582" v="95" actId="21"/>
          <ac:picMkLst>
            <pc:docMk/>
            <pc:sldMk cId="3594155380" sldId="398"/>
            <ac:picMk id="5" creationId="{D97CB914-87A4-A320-3FEE-EA86CC215946}"/>
          </ac:picMkLst>
        </pc:picChg>
      </pc:sldChg>
      <pc:sldChg chg="new del">
        <pc:chgData name="Sougata Mukherjea" userId="f4bbb467-d32d-42aa-80bb-c9a6b15c0162" providerId="ADAL" clId="{836EEB84-72FF-4EE6-B943-CF7B73580050}" dt="2023-10-20T07:46:51.672" v="179" actId="680"/>
        <pc:sldMkLst>
          <pc:docMk/>
          <pc:sldMk cId="4065369626" sldId="398"/>
        </pc:sldMkLst>
      </pc:sldChg>
      <pc:sldChg chg="addSp delSp modSp new mod">
        <pc:chgData name="Sougata Mukherjea" userId="f4bbb467-d32d-42aa-80bb-c9a6b15c0162" providerId="ADAL" clId="{836EEB84-72FF-4EE6-B943-CF7B73580050}" dt="2023-10-20T08:08:21.933" v="311" actId="20577"/>
        <pc:sldMkLst>
          <pc:docMk/>
          <pc:sldMk cId="1778795110" sldId="399"/>
        </pc:sldMkLst>
        <pc:spChg chg="mod">
          <ac:chgData name="Sougata Mukherjea" userId="f4bbb467-d32d-42aa-80bb-c9a6b15c0162" providerId="ADAL" clId="{836EEB84-72FF-4EE6-B943-CF7B73580050}" dt="2023-10-20T08:07:08.297" v="279" actId="1076"/>
          <ac:spMkLst>
            <pc:docMk/>
            <pc:sldMk cId="1778795110" sldId="399"/>
            <ac:spMk id="2" creationId="{86214BEA-0C5A-D746-1F15-888FA1EB30B5}"/>
          </ac:spMkLst>
        </pc:spChg>
        <pc:spChg chg="add mod">
          <ac:chgData name="Sougata Mukherjea" userId="f4bbb467-d32d-42aa-80bb-c9a6b15c0162" providerId="ADAL" clId="{836EEB84-72FF-4EE6-B943-CF7B73580050}" dt="2023-10-20T08:08:21.933" v="311" actId="20577"/>
          <ac:spMkLst>
            <pc:docMk/>
            <pc:sldMk cId="1778795110" sldId="399"/>
            <ac:spMk id="8" creationId="{D778F768-9405-58CE-5ADF-87E996A5278A}"/>
          </ac:spMkLst>
        </pc:spChg>
        <pc:spChg chg="add mod">
          <ac:chgData name="Sougata Mukherjea" userId="f4bbb467-d32d-42aa-80bb-c9a6b15c0162" providerId="ADAL" clId="{836EEB84-72FF-4EE6-B943-CF7B73580050}" dt="2023-10-20T08:08:07.938" v="306" actId="1076"/>
          <ac:spMkLst>
            <pc:docMk/>
            <pc:sldMk cId="1778795110" sldId="399"/>
            <ac:spMk id="11" creationId="{DFFFFA1B-F079-1D5A-EA7F-29E9E9B5D315}"/>
          </ac:spMkLst>
        </pc:spChg>
        <pc:picChg chg="add mod">
          <ac:chgData name="Sougata Mukherjea" userId="f4bbb467-d32d-42aa-80bb-c9a6b15c0162" providerId="ADAL" clId="{836EEB84-72FF-4EE6-B943-CF7B73580050}" dt="2023-10-20T08:07:10.730" v="280" actId="1076"/>
          <ac:picMkLst>
            <pc:docMk/>
            <pc:sldMk cId="1778795110" sldId="399"/>
            <ac:picMk id="5" creationId="{574B2A65-38E7-5DEB-72F7-1D7D079DD23A}"/>
          </ac:picMkLst>
        </pc:picChg>
        <pc:picChg chg="add mod">
          <ac:chgData name="Sougata Mukherjea" userId="f4bbb467-d32d-42aa-80bb-c9a6b15c0162" providerId="ADAL" clId="{836EEB84-72FF-4EE6-B943-CF7B73580050}" dt="2023-10-20T08:08:10.375" v="307" actId="1076"/>
          <ac:picMkLst>
            <pc:docMk/>
            <pc:sldMk cId="1778795110" sldId="399"/>
            <ac:picMk id="7" creationId="{5FF7CFF2-FDB3-E130-582F-F7F5DE53572A}"/>
          </ac:picMkLst>
        </pc:picChg>
        <pc:picChg chg="add del">
          <ac:chgData name="Sougata Mukherjea" userId="f4bbb467-d32d-42aa-80bb-c9a6b15c0162" providerId="ADAL" clId="{836EEB84-72FF-4EE6-B943-CF7B73580050}" dt="2023-10-20T08:07:57.162" v="302" actId="22"/>
          <ac:picMkLst>
            <pc:docMk/>
            <pc:sldMk cId="1778795110" sldId="399"/>
            <ac:picMk id="10" creationId="{ACAB7D24-3CA9-A263-CFDA-B16F829585E2}"/>
          </ac:picMkLst>
        </pc:picChg>
      </pc:sldChg>
    </pc:docChg>
  </pc:docChgLst>
  <pc:docChgLst>
    <pc:chgData name="Sougata Mukherjea" userId="f4bbb467-d32d-42aa-80bb-c9a6b15c0162" providerId="ADAL" clId="{40C4859D-3331-427B-952A-3B8D94EE2F80}"/>
    <pc:docChg chg="custSel addSld delSld modSld">
      <pc:chgData name="Sougata Mukherjea" userId="f4bbb467-d32d-42aa-80bb-c9a6b15c0162" providerId="ADAL" clId="{40C4859D-3331-427B-952A-3B8D94EE2F80}" dt="2023-10-30T06:31:45.140" v="50" actId="14100"/>
      <pc:docMkLst>
        <pc:docMk/>
      </pc:docMkLst>
      <pc:sldChg chg="modSp mod">
        <pc:chgData name="Sougata Mukherjea" userId="f4bbb467-d32d-42aa-80bb-c9a6b15c0162" providerId="ADAL" clId="{40C4859D-3331-427B-952A-3B8D94EE2F80}" dt="2023-10-29T06:12:13.087" v="4" actId="20577"/>
        <pc:sldMkLst>
          <pc:docMk/>
          <pc:sldMk cId="997230747" sldId="362"/>
        </pc:sldMkLst>
        <pc:spChg chg="mod">
          <ac:chgData name="Sougata Mukherjea" userId="f4bbb467-d32d-42aa-80bb-c9a6b15c0162" providerId="ADAL" clId="{40C4859D-3331-427B-952A-3B8D94EE2F80}" dt="2023-10-29T06:12:13.087" v="4" actId="20577"/>
          <ac:spMkLst>
            <pc:docMk/>
            <pc:sldMk cId="997230747" sldId="362"/>
            <ac:spMk id="11" creationId="{57C2AAAC-2EED-FBDE-1AB1-DD9436D1D9FB}"/>
          </ac:spMkLst>
        </pc:spChg>
      </pc:sldChg>
      <pc:sldChg chg="modSp mod">
        <pc:chgData name="Sougata Mukherjea" userId="f4bbb467-d32d-42aa-80bb-c9a6b15c0162" providerId="ADAL" clId="{40C4859D-3331-427B-952A-3B8D94EE2F80}" dt="2023-10-30T06:31:45.140" v="50" actId="14100"/>
        <pc:sldMkLst>
          <pc:docMk/>
          <pc:sldMk cId="482740756" sldId="373"/>
        </pc:sldMkLst>
        <pc:spChg chg="mod">
          <ac:chgData name="Sougata Mukherjea" userId="f4bbb467-d32d-42aa-80bb-c9a6b15c0162" providerId="ADAL" clId="{40C4859D-3331-427B-952A-3B8D94EE2F80}" dt="2023-10-30T06:31:45.140" v="50" actId="14100"/>
          <ac:spMkLst>
            <pc:docMk/>
            <pc:sldMk cId="482740756" sldId="373"/>
            <ac:spMk id="3" creationId="{0CC790E9-CF61-6FA3-22C3-DAE174B68514}"/>
          </ac:spMkLst>
        </pc:spChg>
      </pc:sldChg>
      <pc:sldChg chg="modSp mod">
        <pc:chgData name="Sougata Mukherjea" userId="f4bbb467-d32d-42aa-80bb-c9a6b15c0162" providerId="ADAL" clId="{40C4859D-3331-427B-952A-3B8D94EE2F80}" dt="2023-10-30T06:27:52.958" v="44"/>
        <pc:sldMkLst>
          <pc:docMk/>
          <pc:sldMk cId="6113312" sldId="385"/>
        </pc:sldMkLst>
        <pc:spChg chg="mod">
          <ac:chgData name="Sougata Mukherjea" userId="f4bbb467-d32d-42aa-80bb-c9a6b15c0162" providerId="ADAL" clId="{40C4859D-3331-427B-952A-3B8D94EE2F80}" dt="2023-10-30T06:27:52.958" v="44"/>
          <ac:spMkLst>
            <pc:docMk/>
            <pc:sldMk cId="6113312" sldId="385"/>
            <ac:spMk id="2" creationId="{AB398C33-C639-06A4-EAFA-8035909B9040}"/>
          </ac:spMkLst>
        </pc:spChg>
      </pc:sldChg>
      <pc:sldChg chg="del">
        <pc:chgData name="Sougata Mukherjea" userId="f4bbb467-d32d-42aa-80bb-c9a6b15c0162" providerId="ADAL" clId="{40C4859D-3331-427B-952A-3B8D94EE2F80}" dt="2023-10-29T07:26:10.060" v="5" actId="2696"/>
        <pc:sldMkLst>
          <pc:docMk/>
          <pc:sldMk cId="1571598939" sldId="386"/>
        </pc:sldMkLst>
      </pc:sldChg>
      <pc:sldChg chg="modSp mod">
        <pc:chgData name="Sougata Mukherjea" userId="f4bbb467-d32d-42aa-80bb-c9a6b15c0162" providerId="ADAL" clId="{40C4859D-3331-427B-952A-3B8D94EE2F80}" dt="2023-10-30T06:28:08.287" v="45"/>
        <pc:sldMkLst>
          <pc:docMk/>
          <pc:sldMk cId="3959779837" sldId="387"/>
        </pc:sldMkLst>
        <pc:spChg chg="mod">
          <ac:chgData name="Sougata Mukherjea" userId="f4bbb467-d32d-42aa-80bb-c9a6b15c0162" providerId="ADAL" clId="{40C4859D-3331-427B-952A-3B8D94EE2F80}" dt="2023-10-30T06:28:08.287" v="45"/>
          <ac:spMkLst>
            <pc:docMk/>
            <pc:sldMk cId="3959779837" sldId="387"/>
            <ac:spMk id="2" creationId="{AB398C33-C639-06A4-EAFA-8035909B9040}"/>
          </ac:spMkLst>
        </pc:spChg>
      </pc:sldChg>
      <pc:sldChg chg="modSp mod">
        <pc:chgData name="Sougata Mukherjea" userId="f4bbb467-d32d-42aa-80bb-c9a6b15c0162" providerId="ADAL" clId="{40C4859D-3331-427B-952A-3B8D94EE2F80}" dt="2023-10-30T06:28:28.460" v="46" actId="20577"/>
        <pc:sldMkLst>
          <pc:docMk/>
          <pc:sldMk cId="3518365656" sldId="392"/>
        </pc:sldMkLst>
        <pc:spChg chg="mod">
          <ac:chgData name="Sougata Mukherjea" userId="f4bbb467-d32d-42aa-80bb-c9a6b15c0162" providerId="ADAL" clId="{40C4859D-3331-427B-952A-3B8D94EE2F80}" dt="2023-10-30T06:28:28.460" v="46" actId="20577"/>
          <ac:spMkLst>
            <pc:docMk/>
            <pc:sldMk cId="3518365656" sldId="392"/>
            <ac:spMk id="2" creationId="{BAD78CD7-DAA9-EF4A-9717-16C84A34193F}"/>
          </ac:spMkLst>
        </pc:spChg>
      </pc:sldChg>
      <pc:sldChg chg="modSp mod">
        <pc:chgData name="Sougata Mukherjea" userId="f4bbb467-d32d-42aa-80bb-c9a6b15c0162" providerId="ADAL" clId="{40C4859D-3331-427B-952A-3B8D94EE2F80}" dt="2023-10-30T06:28:34.913" v="47" actId="20577"/>
        <pc:sldMkLst>
          <pc:docMk/>
          <pc:sldMk cId="3884780727" sldId="393"/>
        </pc:sldMkLst>
        <pc:spChg chg="mod">
          <ac:chgData name="Sougata Mukherjea" userId="f4bbb467-d32d-42aa-80bb-c9a6b15c0162" providerId="ADAL" clId="{40C4859D-3331-427B-952A-3B8D94EE2F80}" dt="2023-10-30T06:28:34.913" v="47" actId="20577"/>
          <ac:spMkLst>
            <pc:docMk/>
            <pc:sldMk cId="3884780727" sldId="393"/>
            <ac:spMk id="2" creationId="{BAD78CD7-DAA9-EF4A-9717-16C84A34193F}"/>
          </ac:spMkLst>
        </pc:spChg>
      </pc:sldChg>
      <pc:sldChg chg="addSp modSp new mod">
        <pc:chgData name="Sougata Mukherjea" userId="f4bbb467-d32d-42aa-80bb-c9a6b15c0162" providerId="ADAL" clId="{40C4859D-3331-427B-952A-3B8D94EE2F80}" dt="2023-10-29T14:15:46.522" v="37" actId="1076"/>
        <pc:sldMkLst>
          <pc:docMk/>
          <pc:sldMk cId="2995625195" sldId="401"/>
        </pc:sldMkLst>
        <pc:spChg chg="mod">
          <ac:chgData name="Sougata Mukherjea" userId="f4bbb467-d32d-42aa-80bb-c9a6b15c0162" providerId="ADAL" clId="{40C4859D-3331-427B-952A-3B8D94EE2F80}" dt="2023-10-29T14:13:57.978" v="32" actId="404"/>
          <ac:spMkLst>
            <pc:docMk/>
            <pc:sldMk cId="2995625195" sldId="401"/>
            <ac:spMk id="2" creationId="{6BEDCAE7-CEDF-D503-25B4-75C08265400D}"/>
          </ac:spMkLst>
        </pc:spChg>
        <pc:picChg chg="add mod">
          <ac:chgData name="Sougata Mukherjea" userId="f4bbb467-d32d-42aa-80bb-c9a6b15c0162" providerId="ADAL" clId="{40C4859D-3331-427B-952A-3B8D94EE2F80}" dt="2023-10-29T14:14:49.292" v="34" actId="1076"/>
          <ac:picMkLst>
            <pc:docMk/>
            <pc:sldMk cId="2995625195" sldId="401"/>
            <ac:picMk id="5" creationId="{1BE89C4D-177F-54FA-3358-D46B1D51F8D2}"/>
          </ac:picMkLst>
        </pc:picChg>
        <pc:picChg chg="add mod">
          <ac:chgData name="Sougata Mukherjea" userId="f4bbb467-d32d-42aa-80bb-c9a6b15c0162" providerId="ADAL" clId="{40C4859D-3331-427B-952A-3B8D94EE2F80}" dt="2023-10-29T14:15:46.522" v="37" actId="1076"/>
          <ac:picMkLst>
            <pc:docMk/>
            <pc:sldMk cId="2995625195" sldId="401"/>
            <ac:picMk id="7" creationId="{49A7EE8F-AFEF-23BA-6637-F9166F7C56A7}"/>
          </ac:picMkLst>
        </pc:picChg>
      </pc:sldChg>
      <pc:sldChg chg="addSp delSp modSp add mod">
        <pc:chgData name="Sougata Mukherjea" userId="f4bbb467-d32d-42aa-80bb-c9a6b15c0162" providerId="ADAL" clId="{40C4859D-3331-427B-952A-3B8D94EE2F80}" dt="2023-10-30T06:28:39.788" v="48" actId="20577"/>
        <pc:sldMkLst>
          <pc:docMk/>
          <pc:sldMk cId="1337397426" sldId="402"/>
        </pc:sldMkLst>
        <pc:spChg chg="mod">
          <ac:chgData name="Sougata Mukherjea" userId="f4bbb467-d32d-42aa-80bb-c9a6b15c0162" providerId="ADAL" clId="{40C4859D-3331-427B-952A-3B8D94EE2F80}" dt="2023-10-30T06:28:39.788" v="48" actId="20577"/>
          <ac:spMkLst>
            <pc:docMk/>
            <pc:sldMk cId="1337397426" sldId="402"/>
            <ac:spMk id="2" creationId="{BAD78CD7-DAA9-EF4A-9717-16C84A34193F}"/>
          </ac:spMkLst>
        </pc:spChg>
        <pc:picChg chg="add mod">
          <ac:chgData name="Sougata Mukherjea" userId="f4bbb467-d32d-42aa-80bb-c9a6b15c0162" providerId="ADAL" clId="{40C4859D-3331-427B-952A-3B8D94EE2F80}" dt="2023-10-29T16:48:39.189" v="43" actId="14100"/>
          <ac:picMkLst>
            <pc:docMk/>
            <pc:sldMk cId="1337397426" sldId="402"/>
            <ac:picMk id="5" creationId="{1D58ABFF-3E7C-F080-642F-A8EF714A288F}"/>
          </ac:picMkLst>
        </pc:picChg>
        <pc:picChg chg="del">
          <ac:chgData name="Sougata Mukherjea" userId="f4bbb467-d32d-42aa-80bb-c9a6b15c0162" providerId="ADAL" clId="{40C4859D-3331-427B-952A-3B8D94EE2F80}" dt="2023-10-29T16:45:52.958" v="40" actId="478"/>
          <ac:picMkLst>
            <pc:docMk/>
            <pc:sldMk cId="1337397426" sldId="402"/>
            <ac:picMk id="6" creationId="{7E866BE9-8A70-A606-26FF-04C21F37325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A12B230-C16D-854C-82DC-891F4DC7C818}" type="datetimeFigureOut">
              <a:t>12/12/2023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973DEFD-138D-2949-A441-41482F0771E5}" type="slidenum">
              <a:t>‹#›</a:t>
            </a:fld>
            <a:endParaRPr lang="en-US"/>
          </a:p>
        </p:txBody>
      </p:sp>
    </p:spTree>
    <p:extLst>
      <p:ext uri="{BB962C8B-B14F-4D97-AF65-F5344CB8AC3E}">
        <p14:creationId xmlns:p14="http://schemas.microsoft.com/office/powerpoint/2010/main" val="28558337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F75398-64A0-D846-966F-6257391EE57E}" type="datetimeFigureOut">
              <a:t>12/12/2023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CFB5FD-1786-5D42-9EF7-BECAB7794585}" type="slidenum">
              <a:t>‹#›</a:t>
            </a:fld>
            <a:endParaRPr lang="en-US"/>
          </a:p>
        </p:txBody>
      </p:sp>
    </p:spTree>
    <p:extLst>
      <p:ext uri="{BB962C8B-B14F-4D97-AF65-F5344CB8AC3E}">
        <p14:creationId xmlns:p14="http://schemas.microsoft.com/office/powerpoint/2010/main" val="16318196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15923D4-D2AF-41BA-998B-281B1A6893DB}" type="datetime1">
              <a:rPr lang="en-US" smtClean="0"/>
              <a:t>12/12/2023</a:t>
            </a:fld>
            <a:endParaRPr lang="en-US"/>
          </a:p>
        </p:txBody>
      </p:sp>
      <p:sp>
        <p:nvSpPr>
          <p:cNvPr id="8" name="Slide Number Placeholder 7"/>
          <p:cNvSpPr>
            <a:spLocks noGrp="1"/>
          </p:cNvSpPr>
          <p:nvPr>
            <p:ph type="sldNum" sz="quarter" idx="11"/>
          </p:nvPr>
        </p:nvSpPr>
        <p:spPr/>
        <p:txBody>
          <a:bodyPr/>
          <a:lstStyle/>
          <a:p>
            <a:fld id="{FA671662-D2D0-C14C-B280-A81C24C23A8E}" type="slidenum">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9E6D57-2898-45BF-96D0-FEF08EDE7990}" type="datetime1">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797484-5E8C-48EB-BB59-EFFB2F80B198}" type="datetime1">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DEC5B6-5EA8-44A4-B5A6-CBCAF06BD33D}" type="datetime1">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83809F-9BB6-4A26-B561-F64476DBEA75}" type="datetime1">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71662-D2D0-C14C-B280-A81C24C23A8E}" type="slidenum">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A8364F-2F29-4812-BAA5-A39ED6344A5C}" type="datetime1">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671662-D2D0-C14C-B280-A81C24C23A8E}" type="slidenum">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823A74A-1EC7-4B9C-A8D1-8C80B0820A35}" type="datetime1">
              <a:rPr lang="en-US" smtClean="0"/>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671662-D2D0-C14C-B280-A81C24C23A8E}" type="slidenum">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4"/>
          </p:nvPr>
        </p:nvSpPr>
        <p:spPr>
          <a:xfrm>
            <a:off x="4672584" y="2212848"/>
            <a:ext cx="4041648" cy="39131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767355-73AF-4966-878E-CC61B618E682}" type="datetime1">
              <a:rPr lang="en-US" smtClean="0"/>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0C495C-3171-4D90-8D6C-2B9D9C2D0CF8}" type="datetime1">
              <a:rPr lang="en-US" smtClean="0"/>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C46E44-0A8C-41C3-93AF-18394CC3132A}" type="datetime1">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FE6117-9F78-4D09-A9CE-84EC1F2C62A3}" type="datetime1">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FCF3B04A-2C76-4313-B723-D5796D4A5EC0}" type="datetime1">
              <a:rPr lang="en-US" smtClean="0"/>
              <a:t>12/12/2023</a:t>
            </a:fld>
            <a:endParaRPr lang="en-US"/>
          </a:p>
        </p:txBody>
      </p:sp>
      <p:sp>
        <p:nvSpPr>
          <p:cNvPr id="5" name="Footer Placeholder 4"/>
          <p:cNvSpPr>
            <a:spLocks noGrp="1"/>
          </p:cNvSpPr>
          <p:nvPr>
            <p:ph type="ftr" sz="quarter" idx="3"/>
          </p:nvPr>
        </p:nvSpPr>
        <p:spPr>
          <a:xfrm>
            <a:off x="659165" y="6356350"/>
            <a:ext cx="375595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400" b="1">
                <a:solidFill>
                  <a:schemeClr val="tx1">
                    <a:lumMod val="65000"/>
                    <a:lumOff val="35000"/>
                  </a:schemeClr>
                </a:solidFill>
                <a:latin typeface="Century Gothic" pitchFamily="34" charset="0"/>
              </a:defRPr>
            </a:lvl1pPr>
          </a:lstStyle>
          <a:p>
            <a:fld id="{FA671662-D2D0-C14C-B280-A81C24C23A8E}" type="slidenum">
              <a:rPr lang="en-US"/>
              <a:pPr/>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geeksforgeeks.org/gradient-descent-algorithm-and-its-variant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b="1" dirty="0"/>
              <a:t>Neural Networks</a:t>
            </a:r>
            <a:br>
              <a:rPr lang="en-US" sz="5400" b="1" dirty="0"/>
            </a:br>
            <a:r>
              <a:rPr lang="en-US" sz="5400" b="1" dirty="0"/>
              <a:t>- Basics</a:t>
            </a:r>
            <a:br>
              <a:rPr lang="en-US" sz="1400" b="1" dirty="0"/>
            </a:br>
            <a:br>
              <a:rPr lang="en-US" sz="5400" dirty="0"/>
            </a:br>
            <a:endParaRPr lang="en-US" sz="5400" dirty="0"/>
          </a:p>
        </p:txBody>
      </p:sp>
    </p:spTree>
    <p:extLst>
      <p:ext uri="{BB962C8B-B14F-4D97-AF65-F5344CB8AC3E}">
        <p14:creationId xmlns:p14="http://schemas.microsoft.com/office/powerpoint/2010/main" val="230998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BEA-0C5A-D746-1F15-888FA1EB30B5}"/>
              </a:ext>
            </a:extLst>
          </p:cNvPr>
          <p:cNvSpPr>
            <a:spLocks noGrp="1"/>
          </p:cNvSpPr>
          <p:nvPr>
            <p:ph type="title"/>
          </p:nvPr>
        </p:nvSpPr>
        <p:spPr>
          <a:xfrm>
            <a:off x="640080" y="136525"/>
            <a:ext cx="8229600" cy="639449"/>
          </a:xfrm>
        </p:spPr>
        <p:txBody>
          <a:bodyPr/>
          <a:lstStyle/>
          <a:p>
            <a:r>
              <a:rPr lang="en-IN" sz="4400" dirty="0"/>
              <a:t>Perceptron Outputs</a:t>
            </a:r>
          </a:p>
        </p:txBody>
      </p:sp>
      <p:sp>
        <p:nvSpPr>
          <p:cNvPr id="3" name="Slide Number Placeholder 2">
            <a:extLst>
              <a:ext uri="{FF2B5EF4-FFF2-40B4-BE49-F238E27FC236}">
                <a16:creationId xmlns:a16="http://schemas.microsoft.com/office/drawing/2014/main" id="{0ECAAFB3-25A5-7F8C-F1F6-5C3B71AE93F9}"/>
              </a:ext>
            </a:extLst>
          </p:cNvPr>
          <p:cNvSpPr>
            <a:spLocks noGrp="1"/>
          </p:cNvSpPr>
          <p:nvPr>
            <p:ph type="sldNum" sz="quarter" idx="12"/>
          </p:nvPr>
        </p:nvSpPr>
        <p:spPr/>
        <p:txBody>
          <a:bodyPr/>
          <a:lstStyle/>
          <a:p>
            <a:fld id="{FA671662-D2D0-C14C-B280-A81C24C23A8E}" type="slidenum">
              <a:rPr lang="en-IN" smtClean="0"/>
              <a:t>10</a:t>
            </a:fld>
            <a:endParaRPr lang="en-IN"/>
          </a:p>
        </p:txBody>
      </p:sp>
      <p:pic>
        <p:nvPicPr>
          <p:cNvPr id="5" name="Picture 4">
            <a:extLst>
              <a:ext uri="{FF2B5EF4-FFF2-40B4-BE49-F238E27FC236}">
                <a16:creationId xmlns:a16="http://schemas.microsoft.com/office/drawing/2014/main" id="{574B2A65-38E7-5DEB-72F7-1D7D079DD23A}"/>
              </a:ext>
            </a:extLst>
          </p:cNvPr>
          <p:cNvPicPr>
            <a:picLocks noChangeAspect="1"/>
          </p:cNvPicPr>
          <p:nvPr/>
        </p:nvPicPr>
        <p:blipFill>
          <a:blip r:embed="rId2"/>
          <a:stretch>
            <a:fillRect/>
          </a:stretch>
        </p:blipFill>
        <p:spPr>
          <a:xfrm>
            <a:off x="1918193" y="871410"/>
            <a:ext cx="5531134" cy="2463927"/>
          </a:xfrm>
          <a:prstGeom prst="rect">
            <a:avLst/>
          </a:prstGeom>
        </p:spPr>
      </p:pic>
      <p:pic>
        <p:nvPicPr>
          <p:cNvPr id="7" name="Picture 6">
            <a:extLst>
              <a:ext uri="{FF2B5EF4-FFF2-40B4-BE49-F238E27FC236}">
                <a16:creationId xmlns:a16="http://schemas.microsoft.com/office/drawing/2014/main" id="{5FF7CFF2-FDB3-E130-582F-F7F5DE53572A}"/>
              </a:ext>
            </a:extLst>
          </p:cNvPr>
          <p:cNvPicPr>
            <a:picLocks noChangeAspect="1"/>
          </p:cNvPicPr>
          <p:nvPr/>
        </p:nvPicPr>
        <p:blipFill>
          <a:blip r:embed="rId3"/>
          <a:stretch>
            <a:fillRect/>
          </a:stretch>
        </p:blipFill>
        <p:spPr>
          <a:xfrm>
            <a:off x="1064074" y="3522664"/>
            <a:ext cx="7239372" cy="2559182"/>
          </a:xfrm>
          <a:prstGeom prst="rect">
            <a:avLst/>
          </a:prstGeom>
        </p:spPr>
      </p:pic>
      <p:sp>
        <p:nvSpPr>
          <p:cNvPr id="8" name="TextBox 7">
            <a:extLst>
              <a:ext uri="{FF2B5EF4-FFF2-40B4-BE49-F238E27FC236}">
                <a16:creationId xmlns:a16="http://schemas.microsoft.com/office/drawing/2014/main" id="{D778F768-9405-58CE-5ADF-87E996A5278A}"/>
              </a:ext>
            </a:extLst>
          </p:cNvPr>
          <p:cNvSpPr txBox="1"/>
          <p:nvPr/>
        </p:nvSpPr>
        <p:spPr>
          <a:xfrm>
            <a:off x="3769360" y="5981510"/>
            <a:ext cx="2418080" cy="369332"/>
          </a:xfrm>
          <a:prstGeom prst="rect">
            <a:avLst/>
          </a:prstGeom>
          <a:noFill/>
        </p:spPr>
        <p:txBody>
          <a:bodyPr wrap="square" rtlCol="0">
            <a:spAutoFit/>
          </a:bodyPr>
          <a:lstStyle/>
          <a:p>
            <a:r>
              <a:rPr lang="en-IN" dirty="0"/>
              <a:t>Output</a:t>
            </a:r>
            <a:r>
              <a:rPr lang="en-IN"/>
              <a:t>: Real</a:t>
            </a:r>
            <a:endParaRPr lang="en-IN" dirty="0"/>
          </a:p>
        </p:txBody>
      </p:sp>
      <p:sp>
        <p:nvSpPr>
          <p:cNvPr id="11" name="TextBox 10">
            <a:extLst>
              <a:ext uri="{FF2B5EF4-FFF2-40B4-BE49-F238E27FC236}">
                <a16:creationId xmlns:a16="http://schemas.microsoft.com/office/drawing/2014/main" id="{DFFFFA1B-F079-1D5A-EA7F-29E9E9B5D315}"/>
              </a:ext>
            </a:extLst>
          </p:cNvPr>
          <p:cNvSpPr txBox="1"/>
          <p:nvPr/>
        </p:nvSpPr>
        <p:spPr>
          <a:xfrm>
            <a:off x="3921760" y="2897754"/>
            <a:ext cx="2418080" cy="369332"/>
          </a:xfrm>
          <a:prstGeom prst="rect">
            <a:avLst/>
          </a:prstGeom>
          <a:noFill/>
        </p:spPr>
        <p:txBody>
          <a:bodyPr wrap="square" rtlCol="0">
            <a:spAutoFit/>
          </a:bodyPr>
          <a:lstStyle/>
          <a:p>
            <a:r>
              <a:rPr lang="en-IN" dirty="0"/>
              <a:t>Output: Boolean</a:t>
            </a:r>
          </a:p>
        </p:txBody>
      </p:sp>
    </p:spTree>
    <p:extLst>
      <p:ext uri="{BB962C8B-B14F-4D97-AF65-F5344CB8AC3E}">
        <p14:creationId xmlns:p14="http://schemas.microsoft.com/office/powerpoint/2010/main" val="177879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50800"/>
            <a:ext cx="8229600" cy="1000760"/>
          </a:xfrm>
        </p:spPr>
        <p:txBody>
          <a:bodyPr/>
          <a:lstStyle/>
          <a:p>
            <a:r>
              <a:rPr lang="en-US" sz="4800" dirty="0"/>
              <a:t>Multi-layer Perceptron</a:t>
            </a:r>
            <a:r>
              <a:rPr lang="en-US" dirty="0"/>
              <a:t> </a:t>
            </a:r>
          </a:p>
        </p:txBody>
      </p:sp>
      <p:sp>
        <p:nvSpPr>
          <p:cNvPr id="5" name="Slide Number Placeholder 4"/>
          <p:cNvSpPr>
            <a:spLocks noGrp="1"/>
          </p:cNvSpPr>
          <p:nvPr>
            <p:ph type="sldNum" sz="quarter" idx="12"/>
          </p:nvPr>
        </p:nvSpPr>
        <p:spPr/>
        <p:txBody>
          <a:bodyPr/>
          <a:lstStyle/>
          <a:p>
            <a:fld id="{FA671662-D2D0-C14C-B280-A81C24C23A8E}" type="slidenum">
              <a:rPr lang="en-US"/>
              <a:t>11</a:t>
            </a:fld>
            <a:endParaRPr lang="en-US"/>
          </a:p>
        </p:txBody>
      </p:sp>
      <p:pic>
        <p:nvPicPr>
          <p:cNvPr id="3" name="Picture 2">
            <a:extLst>
              <a:ext uri="{FF2B5EF4-FFF2-40B4-BE49-F238E27FC236}">
                <a16:creationId xmlns:a16="http://schemas.microsoft.com/office/drawing/2014/main" id="{F43348BA-D807-F141-EE4D-AEB3DD9B94B0}"/>
              </a:ext>
            </a:extLst>
          </p:cNvPr>
          <p:cNvPicPr>
            <a:picLocks noChangeAspect="1"/>
          </p:cNvPicPr>
          <p:nvPr/>
        </p:nvPicPr>
        <p:blipFill>
          <a:blip r:embed="rId2"/>
          <a:stretch>
            <a:fillRect/>
          </a:stretch>
        </p:blipFill>
        <p:spPr>
          <a:xfrm>
            <a:off x="1255714" y="886460"/>
            <a:ext cx="7051104" cy="3390655"/>
          </a:xfrm>
          <a:prstGeom prst="rect">
            <a:avLst/>
          </a:prstGeom>
        </p:spPr>
      </p:pic>
      <p:sp>
        <p:nvSpPr>
          <p:cNvPr id="11" name="TextBox 10">
            <a:extLst>
              <a:ext uri="{FF2B5EF4-FFF2-40B4-BE49-F238E27FC236}">
                <a16:creationId xmlns:a16="http://schemas.microsoft.com/office/drawing/2014/main" id="{57C2AAAC-2EED-FBDE-1AB1-DD9436D1D9FB}"/>
              </a:ext>
            </a:extLst>
          </p:cNvPr>
          <p:cNvSpPr txBox="1"/>
          <p:nvPr/>
        </p:nvSpPr>
        <p:spPr>
          <a:xfrm>
            <a:off x="457200" y="4449306"/>
            <a:ext cx="8229600" cy="1754326"/>
          </a:xfrm>
          <a:prstGeom prst="rect">
            <a:avLst/>
          </a:prstGeom>
          <a:noFill/>
        </p:spPr>
        <p:txBody>
          <a:bodyPr wrap="square">
            <a:spAutoFit/>
          </a:bodyPr>
          <a:lstStyle/>
          <a:p>
            <a:pPr marL="285750" indent="-285750">
              <a:buFont typeface="Wingdings" panose="05000000000000000000" pitchFamily="2" charset="2"/>
              <a:buChar char="§"/>
            </a:pPr>
            <a:r>
              <a:rPr lang="en-IN" dirty="0"/>
              <a:t>The MLP must take in an input (comprising components x</a:t>
            </a:r>
            <a:r>
              <a:rPr lang="en-IN" baseline="-25000" dirty="0"/>
              <a:t>1</a:t>
            </a:r>
            <a:r>
              <a:rPr lang="en-IN" dirty="0"/>
              <a:t>, · · · , </a:t>
            </a:r>
            <a:r>
              <a:rPr lang="en-IN" dirty="0" err="1"/>
              <a:t>x</a:t>
            </a:r>
            <a:r>
              <a:rPr lang="en-IN" baseline="-25000" dirty="0" err="1"/>
              <a:t>N</a:t>
            </a:r>
            <a:r>
              <a:rPr lang="en-IN" dirty="0"/>
              <a:t>) and compute the output (comprising components y</a:t>
            </a:r>
            <a:r>
              <a:rPr lang="en-IN" baseline="-25000" dirty="0"/>
              <a:t>1</a:t>
            </a:r>
            <a:r>
              <a:rPr lang="en-IN" dirty="0"/>
              <a:t>, · · · , </a:t>
            </a:r>
            <a:r>
              <a:rPr lang="en-IN" dirty="0" err="1"/>
              <a:t>y</a:t>
            </a:r>
            <a:r>
              <a:rPr lang="en-IN" baseline="-25000" dirty="0" err="1"/>
              <a:t>M</a:t>
            </a:r>
            <a:r>
              <a:rPr lang="en-IN" dirty="0"/>
              <a:t>). </a:t>
            </a:r>
          </a:p>
          <a:p>
            <a:pPr marL="285750" indent="-285750">
              <a:buFont typeface="Wingdings" panose="05000000000000000000" pitchFamily="2" charset="2"/>
              <a:buChar char="§"/>
            </a:pPr>
            <a:r>
              <a:rPr lang="en-IN" dirty="0"/>
              <a:t>The computation of the MLP is preformed sequentially from the neurons closest to the input, progressing until the neurons at the output, in such a manner that when each neuron is evaluated, all of the values it requires as input are already evaluated.</a:t>
            </a:r>
          </a:p>
        </p:txBody>
      </p:sp>
    </p:spTree>
    <p:extLst>
      <p:ext uri="{BB962C8B-B14F-4D97-AF65-F5344CB8AC3E}">
        <p14:creationId xmlns:p14="http://schemas.microsoft.com/office/powerpoint/2010/main" val="99723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35825-2D92-6630-18AF-79C316DD5776}"/>
              </a:ext>
            </a:extLst>
          </p:cNvPr>
          <p:cNvSpPr>
            <a:spLocks noGrp="1"/>
          </p:cNvSpPr>
          <p:nvPr>
            <p:ph type="title"/>
          </p:nvPr>
        </p:nvSpPr>
        <p:spPr>
          <a:xfrm>
            <a:off x="528320" y="-103832"/>
            <a:ext cx="8158480" cy="854184"/>
          </a:xfrm>
        </p:spPr>
        <p:txBody>
          <a:bodyPr/>
          <a:lstStyle/>
          <a:p>
            <a:r>
              <a:rPr lang="en-IN" sz="4400" dirty="0"/>
              <a:t>Multi-layer Perceptron</a:t>
            </a:r>
          </a:p>
        </p:txBody>
      </p:sp>
      <p:sp>
        <p:nvSpPr>
          <p:cNvPr id="3" name="Slide Number Placeholder 2">
            <a:extLst>
              <a:ext uri="{FF2B5EF4-FFF2-40B4-BE49-F238E27FC236}">
                <a16:creationId xmlns:a16="http://schemas.microsoft.com/office/drawing/2014/main" id="{B778AEA9-5E4D-A597-C42E-2F3D5A8F3B3F}"/>
              </a:ext>
            </a:extLst>
          </p:cNvPr>
          <p:cNvSpPr>
            <a:spLocks noGrp="1"/>
          </p:cNvSpPr>
          <p:nvPr>
            <p:ph type="sldNum" sz="quarter" idx="12"/>
          </p:nvPr>
        </p:nvSpPr>
        <p:spPr/>
        <p:txBody>
          <a:bodyPr/>
          <a:lstStyle/>
          <a:p>
            <a:fld id="{FA671662-D2D0-C14C-B280-A81C24C23A8E}" type="slidenum">
              <a:rPr lang="en-IN" smtClean="0"/>
              <a:t>12</a:t>
            </a:fld>
            <a:endParaRPr lang="en-IN"/>
          </a:p>
        </p:txBody>
      </p:sp>
      <p:pic>
        <p:nvPicPr>
          <p:cNvPr id="6" name="Picture 5">
            <a:extLst>
              <a:ext uri="{FF2B5EF4-FFF2-40B4-BE49-F238E27FC236}">
                <a16:creationId xmlns:a16="http://schemas.microsoft.com/office/drawing/2014/main" id="{EFF10A51-BB95-0EF2-B808-220777F5E92F}"/>
              </a:ext>
            </a:extLst>
          </p:cNvPr>
          <p:cNvPicPr>
            <a:picLocks noChangeAspect="1"/>
          </p:cNvPicPr>
          <p:nvPr/>
        </p:nvPicPr>
        <p:blipFill>
          <a:blip r:embed="rId2"/>
          <a:stretch>
            <a:fillRect/>
          </a:stretch>
        </p:blipFill>
        <p:spPr>
          <a:xfrm>
            <a:off x="1198713" y="750352"/>
            <a:ext cx="6502734" cy="4426177"/>
          </a:xfrm>
          <a:prstGeom prst="rect">
            <a:avLst/>
          </a:prstGeom>
        </p:spPr>
      </p:pic>
      <p:sp>
        <p:nvSpPr>
          <p:cNvPr id="5" name="TextBox 4">
            <a:extLst>
              <a:ext uri="{FF2B5EF4-FFF2-40B4-BE49-F238E27FC236}">
                <a16:creationId xmlns:a16="http://schemas.microsoft.com/office/drawing/2014/main" id="{B2568A07-F7D2-C22E-56E6-B7747F5ABE03}"/>
              </a:ext>
            </a:extLst>
          </p:cNvPr>
          <p:cNvSpPr txBox="1"/>
          <p:nvPr/>
        </p:nvSpPr>
        <p:spPr>
          <a:xfrm>
            <a:off x="1432560" y="5433020"/>
            <a:ext cx="6675120" cy="646331"/>
          </a:xfrm>
          <a:prstGeom prst="rect">
            <a:avLst/>
          </a:prstGeom>
          <a:noFill/>
        </p:spPr>
        <p:txBody>
          <a:bodyPr wrap="square">
            <a:spAutoFit/>
          </a:bodyPr>
          <a:lstStyle/>
          <a:p>
            <a:r>
              <a:rPr lang="en-US" b="0" i="0" dirty="0">
                <a:solidFill>
                  <a:srgbClr val="202124"/>
                </a:solidFill>
                <a:effectLst/>
                <a:latin typeface="Google Sans"/>
              </a:rPr>
              <a:t>Note: Adding the bias term provides more flexibility and better generalization to the neural network model</a:t>
            </a:r>
            <a:endParaRPr lang="en-IN" dirty="0"/>
          </a:p>
        </p:txBody>
      </p:sp>
    </p:spTree>
    <p:extLst>
      <p:ext uri="{BB962C8B-B14F-4D97-AF65-F5344CB8AC3E}">
        <p14:creationId xmlns:p14="http://schemas.microsoft.com/office/powerpoint/2010/main" val="2748593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D3CA4-950D-F0AF-634C-8D25CB77313F}"/>
              </a:ext>
            </a:extLst>
          </p:cNvPr>
          <p:cNvSpPr>
            <a:spLocks noGrp="1"/>
          </p:cNvSpPr>
          <p:nvPr>
            <p:ph type="title"/>
          </p:nvPr>
        </p:nvSpPr>
        <p:spPr>
          <a:xfrm>
            <a:off x="594665" y="254000"/>
            <a:ext cx="8229600" cy="736600"/>
          </a:xfrm>
        </p:spPr>
        <p:txBody>
          <a:bodyPr/>
          <a:lstStyle/>
          <a:p>
            <a:r>
              <a:rPr lang="en-IN" sz="4400" dirty="0"/>
              <a:t>Training</a:t>
            </a:r>
          </a:p>
        </p:txBody>
      </p:sp>
      <p:sp>
        <p:nvSpPr>
          <p:cNvPr id="3" name="Content Placeholder 2">
            <a:extLst>
              <a:ext uri="{FF2B5EF4-FFF2-40B4-BE49-F238E27FC236}">
                <a16:creationId xmlns:a16="http://schemas.microsoft.com/office/drawing/2014/main" id="{F8709A58-1BDD-34DC-A364-A2AAA24F42C8}"/>
              </a:ext>
            </a:extLst>
          </p:cNvPr>
          <p:cNvSpPr>
            <a:spLocks noGrp="1"/>
          </p:cNvSpPr>
          <p:nvPr>
            <p:ph idx="1"/>
          </p:nvPr>
        </p:nvSpPr>
        <p:spPr>
          <a:xfrm>
            <a:off x="457200" y="1166018"/>
            <a:ext cx="8229600" cy="4525963"/>
          </a:xfrm>
        </p:spPr>
        <p:txBody>
          <a:bodyPr>
            <a:normAutofit fontScale="92500" lnSpcReduction="20000"/>
          </a:bodyPr>
          <a:lstStyle/>
          <a:p>
            <a:r>
              <a:rPr lang="en-US" dirty="0">
                <a:solidFill>
                  <a:schemeClr val="tx1"/>
                </a:solidFill>
              </a:rPr>
              <a:t>To ensure that the output is correct we must train the neural network. </a:t>
            </a:r>
          </a:p>
          <a:p>
            <a:r>
              <a:rPr lang="en-US" dirty="0">
                <a:solidFill>
                  <a:schemeClr val="tx1"/>
                </a:solidFill>
              </a:rPr>
              <a:t>The network has a number of parameters: the weights and the biases. </a:t>
            </a:r>
          </a:p>
          <a:p>
            <a:r>
              <a:rPr lang="en-US" dirty="0">
                <a:solidFill>
                  <a:schemeClr val="tx1"/>
                </a:solidFill>
              </a:rPr>
              <a:t>The behavior of the network changes according to their value. </a:t>
            </a:r>
          </a:p>
          <a:p>
            <a:r>
              <a:rPr lang="en-US" dirty="0">
                <a:solidFill>
                  <a:schemeClr val="tx1"/>
                </a:solidFill>
              </a:rPr>
              <a:t>“Training” the network is the process of learning these values, such that the network performs it tasks correctly. </a:t>
            </a:r>
          </a:p>
          <a:p>
            <a:r>
              <a:rPr lang="en-US" dirty="0">
                <a:solidFill>
                  <a:schemeClr val="tx1"/>
                </a:solidFill>
              </a:rPr>
              <a:t>The actual training process is an iterative process, in which we begin with initial estimates for all the parameters (which may be randomly set). </a:t>
            </a:r>
          </a:p>
          <a:p>
            <a:r>
              <a:rPr lang="en-US" dirty="0">
                <a:solidFill>
                  <a:schemeClr val="tx1"/>
                </a:solidFill>
              </a:rPr>
              <a:t>These estimates are then iteratively refined such that the network outputs (mostly) correct answers to a set of “training” instances for which the answers are known.</a:t>
            </a:r>
            <a:endParaRPr lang="en-IN" dirty="0">
              <a:solidFill>
                <a:schemeClr val="tx1"/>
              </a:solidFill>
            </a:endParaRPr>
          </a:p>
        </p:txBody>
      </p:sp>
      <p:sp>
        <p:nvSpPr>
          <p:cNvPr id="4" name="Slide Number Placeholder 3">
            <a:extLst>
              <a:ext uri="{FF2B5EF4-FFF2-40B4-BE49-F238E27FC236}">
                <a16:creationId xmlns:a16="http://schemas.microsoft.com/office/drawing/2014/main" id="{D3969040-63C2-E438-19EF-D3FA34F1B00C}"/>
              </a:ext>
            </a:extLst>
          </p:cNvPr>
          <p:cNvSpPr>
            <a:spLocks noGrp="1"/>
          </p:cNvSpPr>
          <p:nvPr>
            <p:ph type="sldNum" sz="quarter" idx="12"/>
          </p:nvPr>
        </p:nvSpPr>
        <p:spPr/>
        <p:txBody>
          <a:bodyPr/>
          <a:lstStyle/>
          <a:p>
            <a:fld id="{FA671662-D2D0-C14C-B280-A81C24C23A8E}" type="slidenum">
              <a:rPr lang="en-IN" smtClean="0"/>
              <a:t>13</a:t>
            </a:fld>
            <a:endParaRPr lang="en-IN"/>
          </a:p>
        </p:txBody>
      </p:sp>
    </p:spTree>
    <p:extLst>
      <p:ext uri="{BB962C8B-B14F-4D97-AF65-F5344CB8AC3E}">
        <p14:creationId xmlns:p14="http://schemas.microsoft.com/office/powerpoint/2010/main" val="2320711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0086-8498-B984-D3D7-7E8424CB950E}"/>
              </a:ext>
            </a:extLst>
          </p:cNvPr>
          <p:cNvSpPr>
            <a:spLocks noGrp="1"/>
          </p:cNvSpPr>
          <p:nvPr>
            <p:ph type="title"/>
          </p:nvPr>
        </p:nvSpPr>
        <p:spPr>
          <a:xfrm>
            <a:off x="502919" y="160567"/>
            <a:ext cx="8138160" cy="613569"/>
          </a:xfrm>
        </p:spPr>
        <p:txBody>
          <a:bodyPr/>
          <a:lstStyle/>
          <a:p>
            <a:r>
              <a:rPr lang="en-IN" sz="4400" dirty="0"/>
              <a:t>Training Iterative Process</a:t>
            </a:r>
          </a:p>
        </p:txBody>
      </p:sp>
      <p:sp>
        <p:nvSpPr>
          <p:cNvPr id="3" name="Content Placeholder 2">
            <a:extLst>
              <a:ext uri="{FF2B5EF4-FFF2-40B4-BE49-F238E27FC236}">
                <a16:creationId xmlns:a16="http://schemas.microsoft.com/office/drawing/2014/main" id="{0E2F3A31-8434-16FD-7491-B554F7C46FF6}"/>
              </a:ext>
            </a:extLst>
          </p:cNvPr>
          <p:cNvSpPr>
            <a:spLocks noGrp="1"/>
          </p:cNvSpPr>
          <p:nvPr>
            <p:ph idx="1"/>
          </p:nvPr>
        </p:nvSpPr>
        <p:spPr>
          <a:xfrm>
            <a:off x="457200" y="896778"/>
            <a:ext cx="8229600" cy="4525963"/>
          </a:xfrm>
        </p:spPr>
        <p:txBody>
          <a:bodyPr>
            <a:normAutofit/>
          </a:bodyPr>
          <a:lstStyle/>
          <a:p>
            <a:pPr>
              <a:buFont typeface="Wingdings" panose="05000000000000000000" pitchFamily="2" charset="2"/>
              <a:buChar char="§"/>
            </a:pPr>
            <a:r>
              <a:rPr lang="en-US" sz="2000" dirty="0">
                <a:solidFill>
                  <a:schemeClr val="tx1"/>
                </a:solidFill>
                <a:effectLst/>
              </a:rPr>
              <a:t>In</a:t>
            </a:r>
            <a:r>
              <a:rPr lang="en-US" sz="2000" b="1" dirty="0">
                <a:solidFill>
                  <a:schemeClr val="tx1"/>
                </a:solidFill>
                <a:effectLst/>
              </a:rPr>
              <a:t> Forward Propagation </a:t>
            </a:r>
            <a:r>
              <a:rPr lang="en-US" sz="2000" b="0" i="0" dirty="0">
                <a:solidFill>
                  <a:srgbClr val="000000"/>
                </a:solidFill>
                <a:effectLst/>
              </a:rPr>
              <a:t>each training instance </a:t>
            </a:r>
            <a:r>
              <a:rPr lang="en-US" sz="2000" b="0" i="1" dirty="0">
                <a:solidFill>
                  <a:srgbClr val="000000"/>
                </a:solidFill>
                <a:effectLst/>
              </a:rPr>
              <a:t>x</a:t>
            </a:r>
            <a:r>
              <a:rPr lang="en-US" sz="2000" b="0" i="1" baseline="-25000" dirty="0">
                <a:solidFill>
                  <a:srgbClr val="000000"/>
                </a:solidFill>
                <a:effectLst/>
              </a:rPr>
              <a:t>i</a:t>
            </a:r>
            <a:r>
              <a:rPr lang="en-US" sz="2000" b="0" i="0" dirty="0">
                <a:solidFill>
                  <a:srgbClr val="000000"/>
                </a:solidFill>
                <a:effectLst/>
              </a:rPr>
              <a:t> is passed through the network to obtain the output </a:t>
            </a:r>
            <a:r>
              <a:rPr lang="en-US" sz="2000" b="0" i="1" dirty="0" err="1">
                <a:solidFill>
                  <a:srgbClr val="000000"/>
                </a:solidFill>
                <a:effectLst/>
              </a:rPr>
              <a:t>y</a:t>
            </a:r>
            <a:r>
              <a:rPr lang="en-US" sz="2000" i="1" baseline="-25000" dirty="0" err="1">
                <a:solidFill>
                  <a:srgbClr val="000000"/>
                </a:solidFill>
              </a:rPr>
              <a:t>i</a:t>
            </a:r>
            <a:endParaRPr lang="en-US" sz="2000" i="1" baseline="-25000" dirty="0">
              <a:solidFill>
                <a:schemeClr val="tx1"/>
              </a:solidFill>
              <a:effectLst/>
            </a:endParaRPr>
          </a:p>
          <a:p>
            <a:pPr>
              <a:buFont typeface="Wingdings" panose="05000000000000000000" pitchFamily="2" charset="2"/>
              <a:buChar char="§"/>
            </a:pPr>
            <a:endParaRPr lang="en-IN" sz="2000" dirty="0"/>
          </a:p>
          <a:p>
            <a:pPr>
              <a:buFont typeface="Wingdings" panose="05000000000000000000" pitchFamily="2" charset="2"/>
              <a:buChar char="§"/>
            </a:pPr>
            <a:r>
              <a:rPr lang="en-US" sz="2000" b="0" i="0" dirty="0">
                <a:solidFill>
                  <a:srgbClr val="242424"/>
                </a:solidFill>
                <a:effectLst/>
              </a:rPr>
              <a:t>A </a:t>
            </a:r>
            <a:r>
              <a:rPr lang="en-US" sz="2000" b="1" i="0" dirty="0">
                <a:solidFill>
                  <a:srgbClr val="242424"/>
                </a:solidFill>
                <a:effectLst/>
              </a:rPr>
              <a:t>loss function</a:t>
            </a:r>
            <a:r>
              <a:rPr lang="en-US" sz="2000" b="0" i="0" dirty="0">
                <a:solidFill>
                  <a:srgbClr val="242424"/>
                </a:solidFill>
                <a:effectLst/>
              </a:rPr>
              <a:t> is a function that </a:t>
            </a:r>
            <a:r>
              <a:rPr lang="en-US" sz="2000" i="0" dirty="0">
                <a:solidFill>
                  <a:srgbClr val="242424"/>
                </a:solidFill>
                <a:effectLst/>
              </a:rPr>
              <a:t>compares</a:t>
            </a:r>
            <a:r>
              <a:rPr lang="en-US" sz="2000" b="0" i="0" dirty="0">
                <a:solidFill>
                  <a:srgbClr val="242424"/>
                </a:solidFill>
                <a:effectLst/>
              </a:rPr>
              <a:t> the target and predicted output values</a:t>
            </a:r>
            <a:endParaRPr lang="en-US" sz="2000" dirty="0">
              <a:solidFill>
                <a:srgbClr val="242424"/>
              </a:solidFill>
            </a:endParaRPr>
          </a:p>
          <a:p>
            <a:pPr lvl="1">
              <a:buFont typeface="Arial" panose="020B0604020202020204" pitchFamily="34" charset="0"/>
              <a:buChar char="•"/>
            </a:pPr>
            <a:r>
              <a:rPr lang="en-US" sz="1800" b="0" i="0" dirty="0">
                <a:solidFill>
                  <a:srgbClr val="242424"/>
                </a:solidFill>
                <a:effectLst/>
              </a:rPr>
              <a:t>Measures how well the neural network models the training data</a:t>
            </a:r>
          </a:p>
          <a:p>
            <a:endParaRPr lang="en-US" b="0" i="0" dirty="0">
              <a:solidFill>
                <a:srgbClr val="242424"/>
              </a:solidFill>
              <a:effectLst/>
              <a:latin typeface="source-serif-pro"/>
            </a:endParaRPr>
          </a:p>
          <a:p>
            <a:pPr>
              <a:buFont typeface="Wingdings" panose="05000000000000000000" pitchFamily="2" charset="2"/>
              <a:buChar char="§"/>
            </a:pPr>
            <a:r>
              <a:rPr lang="en-US" sz="2000" b="1" i="0" dirty="0">
                <a:solidFill>
                  <a:srgbClr val="202124"/>
                </a:solidFill>
                <a:effectLst/>
              </a:rPr>
              <a:t>Back propagation </a:t>
            </a:r>
            <a:r>
              <a:rPr lang="en-US" sz="2000" b="0" i="0" dirty="0">
                <a:solidFill>
                  <a:srgbClr val="202124"/>
                </a:solidFill>
                <a:effectLst/>
              </a:rPr>
              <a:t>is </a:t>
            </a:r>
            <a:r>
              <a:rPr lang="en-US" sz="2000" b="0" i="0" dirty="0">
                <a:solidFill>
                  <a:srgbClr val="040C28"/>
                </a:solidFill>
                <a:effectLst/>
              </a:rPr>
              <a:t>a process involved in the training </a:t>
            </a:r>
          </a:p>
          <a:p>
            <a:pPr lvl="1">
              <a:buFont typeface="Arial" panose="020B0604020202020204" pitchFamily="34" charset="0"/>
              <a:buChar char="•"/>
            </a:pPr>
            <a:r>
              <a:rPr lang="en-US" sz="1800" b="0" i="0" dirty="0">
                <a:solidFill>
                  <a:srgbClr val="000000"/>
                </a:solidFill>
                <a:effectLst/>
              </a:rPr>
              <a:t>For each training instance, we compute </a:t>
            </a:r>
            <a:r>
              <a:rPr lang="en-US" sz="1800" b="0" i="1" dirty="0">
                <a:solidFill>
                  <a:srgbClr val="000000"/>
                </a:solidFill>
                <a:effectLst/>
              </a:rPr>
              <a:t>backward</a:t>
            </a:r>
            <a:r>
              <a:rPr lang="en-US" sz="1800" b="0" i="0" dirty="0">
                <a:solidFill>
                  <a:srgbClr val="000000"/>
                </a:solidFill>
                <a:effectLst/>
              </a:rPr>
              <a:t> from the output layer of the network to the input layer</a:t>
            </a:r>
            <a:endParaRPr lang="en-US" sz="1800" b="0" i="0" dirty="0">
              <a:solidFill>
                <a:srgbClr val="202124"/>
              </a:solidFill>
              <a:effectLst/>
            </a:endParaRPr>
          </a:p>
          <a:p>
            <a:pPr lvl="1">
              <a:buFont typeface="Arial" panose="020B0604020202020204" pitchFamily="34" charset="0"/>
              <a:buChar char="•"/>
            </a:pPr>
            <a:r>
              <a:rPr lang="en-US" sz="1800" b="0" i="0" dirty="0">
                <a:solidFill>
                  <a:srgbClr val="202124"/>
                </a:solidFill>
                <a:effectLst/>
              </a:rPr>
              <a:t>It involves taking the error rate of a forward propagation and feeding this loss backward through the neural network layers to fine-tune the weights.</a:t>
            </a:r>
            <a:endParaRPr lang="en-IN" sz="1800" dirty="0"/>
          </a:p>
          <a:p>
            <a:endParaRPr lang="en-IN" dirty="0"/>
          </a:p>
          <a:p>
            <a:endParaRPr lang="en-IN" dirty="0"/>
          </a:p>
        </p:txBody>
      </p:sp>
      <p:sp>
        <p:nvSpPr>
          <p:cNvPr id="5" name="Slide Number Placeholder 4">
            <a:extLst>
              <a:ext uri="{FF2B5EF4-FFF2-40B4-BE49-F238E27FC236}">
                <a16:creationId xmlns:a16="http://schemas.microsoft.com/office/drawing/2014/main" id="{82F45E23-6012-B765-64C1-D580626BAD30}"/>
              </a:ext>
            </a:extLst>
          </p:cNvPr>
          <p:cNvSpPr>
            <a:spLocks noGrp="1"/>
          </p:cNvSpPr>
          <p:nvPr>
            <p:ph type="sldNum" sz="quarter" idx="12"/>
          </p:nvPr>
        </p:nvSpPr>
        <p:spPr/>
        <p:txBody>
          <a:bodyPr/>
          <a:lstStyle/>
          <a:p>
            <a:fld id="{FA671662-D2D0-C14C-B280-A81C24C23A8E}" type="slidenum">
              <a:rPr lang="en-IN" smtClean="0"/>
              <a:t>14</a:t>
            </a:fld>
            <a:endParaRPr lang="en-IN"/>
          </a:p>
        </p:txBody>
      </p:sp>
    </p:spTree>
    <p:extLst>
      <p:ext uri="{BB962C8B-B14F-4D97-AF65-F5344CB8AC3E}">
        <p14:creationId xmlns:p14="http://schemas.microsoft.com/office/powerpoint/2010/main" val="1023650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C5287-932A-27BD-9BAC-F56E887661E7}"/>
              </a:ext>
            </a:extLst>
          </p:cNvPr>
          <p:cNvSpPr>
            <a:spLocks noGrp="1"/>
          </p:cNvSpPr>
          <p:nvPr>
            <p:ph type="title"/>
          </p:nvPr>
        </p:nvSpPr>
        <p:spPr>
          <a:xfrm>
            <a:off x="457200" y="420053"/>
            <a:ext cx="8229600" cy="949960"/>
          </a:xfrm>
        </p:spPr>
        <p:txBody>
          <a:bodyPr/>
          <a:lstStyle/>
          <a:p>
            <a:r>
              <a:rPr lang="en-IN" sz="5400" dirty="0"/>
              <a:t>Limitations - ANN</a:t>
            </a:r>
            <a:endParaRPr lang="en-IN" dirty="0"/>
          </a:p>
        </p:txBody>
      </p:sp>
      <p:sp>
        <p:nvSpPr>
          <p:cNvPr id="3" name="Content Placeholder 2">
            <a:extLst>
              <a:ext uri="{FF2B5EF4-FFF2-40B4-BE49-F238E27FC236}">
                <a16:creationId xmlns:a16="http://schemas.microsoft.com/office/drawing/2014/main" id="{FC71CD36-1430-6903-2EF3-F1D5BCB4C810}"/>
              </a:ext>
            </a:extLst>
          </p:cNvPr>
          <p:cNvSpPr>
            <a:spLocks noGrp="1"/>
          </p:cNvSpPr>
          <p:nvPr>
            <p:ph idx="1"/>
          </p:nvPr>
        </p:nvSpPr>
        <p:spPr/>
        <p:txBody>
          <a:bodyPr>
            <a:normAutofit/>
          </a:bodyPr>
          <a:lstStyle/>
          <a:p>
            <a:pPr algn="l">
              <a:buFont typeface="Wingdings" panose="05000000000000000000" pitchFamily="2" charset="2"/>
              <a:buChar char="§"/>
            </a:pPr>
            <a:r>
              <a:rPr lang="en-US" sz="2000" i="0" u="none" strike="noStrike" baseline="0" dirty="0">
                <a:solidFill>
                  <a:schemeClr val="tx1"/>
                </a:solidFill>
                <a:latin typeface="Calibri-Bold"/>
              </a:rPr>
              <a:t>When you have data that doesn’t neatly </a:t>
            </a:r>
            <a:r>
              <a:rPr lang="en-IN" sz="2000" i="0" u="none" strike="noStrike" baseline="0" dirty="0">
                <a:solidFill>
                  <a:schemeClr val="tx1"/>
                </a:solidFill>
                <a:latin typeface="Calibri-Bold"/>
              </a:rPr>
              <a:t>align into columns</a:t>
            </a:r>
          </a:p>
          <a:p>
            <a:pPr lvl="1">
              <a:buFont typeface="Arial" panose="020B0604020202020204" pitchFamily="34" charset="0"/>
              <a:buChar char="•"/>
            </a:pPr>
            <a:r>
              <a:rPr lang="en-US" sz="2000" i="0" u="none" strike="noStrike" baseline="0" dirty="0">
                <a:solidFill>
                  <a:schemeClr val="tx1"/>
                </a:solidFill>
                <a:latin typeface="Calibri-Bold"/>
              </a:rPr>
              <a:t>Images that you want to find features within</a:t>
            </a:r>
          </a:p>
          <a:p>
            <a:pPr lvl="1">
              <a:buFont typeface="Arial" panose="020B0604020202020204" pitchFamily="34" charset="0"/>
              <a:buChar char="•"/>
            </a:pPr>
            <a:r>
              <a:rPr lang="en-IN" sz="2000" i="0" u="none" strike="noStrike" baseline="0" dirty="0">
                <a:solidFill>
                  <a:schemeClr val="tx1"/>
                </a:solidFill>
                <a:latin typeface="Calibri-Bold"/>
              </a:rPr>
              <a:t>Machine translation</a:t>
            </a:r>
          </a:p>
          <a:p>
            <a:pPr lvl="1">
              <a:buFont typeface="Arial" panose="020B0604020202020204" pitchFamily="34" charset="0"/>
              <a:buChar char="•"/>
            </a:pPr>
            <a:r>
              <a:rPr lang="en-IN" sz="2000" i="0" u="none" strike="noStrike" baseline="0" dirty="0">
                <a:solidFill>
                  <a:schemeClr val="tx1"/>
                </a:solidFill>
                <a:latin typeface="Calibri-Bold"/>
              </a:rPr>
              <a:t>Sentence classification</a:t>
            </a:r>
          </a:p>
          <a:p>
            <a:pPr algn="l">
              <a:buFont typeface="Wingdings" panose="05000000000000000000" pitchFamily="2" charset="2"/>
              <a:buChar char="§"/>
            </a:pPr>
            <a:endParaRPr lang="en-IN" sz="2000" i="0" u="none" strike="noStrike" baseline="0" dirty="0">
              <a:solidFill>
                <a:schemeClr val="tx1"/>
              </a:solidFill>
              <a:latin typeface="Calibri-Bold"/>
            </a:endParaRPr>
          </a:p>
          <a:p>
            <a:pPr algn="l">
              <a:buFont typeface="Wingdings" panose="05000000000000000000" pitchFamily="2" charset="2"/>
              <a:buChar char="§"/>
            </a:pPr>
            <a:r>
              <a:rPr lang="en-US" sz="2000" dirty="0">
                <a:solidFill>
                  <a:schemeClr val="tx1"/>
                </a:solidFill>
                <a:latin typeface="Calibri-Bold"/>
              </a:rPr>
              <a:t>F</a:t>
            </a:r>
            <a:r>
              <a:rPr lang="en-US" sz="2000" i="0" u="none" strike="noStrike" baseline="0" dirty="0">
                <a:solidFill>
                  <a:schemeClr val="tx1"/>
                </a:solidFill>
                <a:latin typeface="Calibri-Bold"/>
              </a:rPr>
              <a:t>ind features that aren’t in a </a:t>
            </a:r>
            <a:r>
              <a:rPr lang="en-IN" sz="2000" i="0" u="none" strike="noStrike" baseline="0" dirty="0">
                <a:solidFill>
                  <a:schemeClr val="tx1"/>
                </a:solidFill>
                <a:latin typeface="Calibri-Bold"/>
              </a:rPr>
              <a:t>specific spot</a:t>
            </a:r>
          </a:p>
          <a:p>
            <a:pPr lvl="1">
              <a:buFont typeface="Arial" panose="020B0604020202020204" pitchFamily="34" charset="0"/>
              <a:buChar char="•"/>
            </a:pPr>
            <a:r>
              <a:rPr lang="en-US" sz="2000" i="0" u="none" strike="noStrike" baseline="0" dirty="0">
                <a:solidFill>
                  <a:schemeClr val="tx1"/>
                </a:solidFill>
                <a:latin typeface="Calibri-Bold"/>
              </a:rPr>
              <a:t>Like a stop sign in a picture</a:t>
            </a:r>
          </a:p>
          <a:p>
            <a:pPr lvl="1">
              <a:buFont typeface="Arial" panose="020B0604020202020204" pitchFamily="34" charset="0"/>
              <a:buChar char="•"/>
            </a:pPr>
            <a:r>
              <a:rPr lang="en-US" sz="2000" i="0" u="none" strike="noStrike" baseline="0" dirty="0">
                <a:solidFill>
                  <a:schemeClr val="tx1"/>
                </a:solidFill>
                <a:latin typeface="Calibri-Bold"/>
              </a:rPr>
              <a:t>Or words within a sentence</a:t>
            </a:r>
          </a:p>
          <a:p>
            <a:pPr lvl="1">
              <a:buFont typeface="Arial" panose="020B0604020202020204" pitchFamily="34" charset="0"/>
              <a:buChar char="•"/>
            </a:pPr>
            <a:r>
              <a:rPr lang="en-US" sz="2000" dirty="0">
                <a:solidFill>
                  <a:schemeClr val="tx1"/>
                </a:solidFill>
                <a:latin typeface="Calibri-Bold"/>
              </a:rPr>
              <a:t>F</a:t>
            </a:r>
            <a:r>
              <a:rPr lang="en-US" sz="2000" i="0" u="none" strike="noStrike" baseline="0" dirty="0">
                <a:solidFill>
                  <a:schemeClr val="tx1"/>
                </a:solidFill>
                <a:latin typeface="Calibri-Bold"/>
              </a:rPr>
              <a:t>eature location invariant – Spatial Invariance</a:t>
            </a:r>
            <a:endParaRPr lang="en-IN" sz="2000" dirty="0">
              <a:solidFill>
                <a:schemeClr val="tx1"/>
              </a:solidFill>
            </a:endParaRPr>
          </a:p>
        </p:txBody>
      </p:sp>
      <p:sp>
        <p:nvSpPr>
          <p:cNvPr id="5" name="Slide Number Placeholder 4">
            <a:extLst>
              <a:ext uri="{FF2B5EF4-FFF2-40B4-BE49-F238E27FC236}">
                <a16:creationId xmlns:a16="http://schemas.microsoft.com/office/drawing/2014/main" id="{B10A8BC4-5C91-F42E-0217-52474AACEEBB}"/>
              </a:ext>
            </a:extLst>
          </p:cNvPr>
          <p:cNvSpPr>
            <a:spLocks noGrp="1"/>
          </p:cNvSpPr>
          <p:nvPr>
            <p:ph type="sldNum" sz="quarter" idx="12"/>
          </p:nvPr>
        </p:nvSpPr>
        <p:spPr/>
        <p:txBody>
          <a:bodyPr/>
          <a:lstStyle/>
          <a:p>
            <a:fld id="{FA671662-D2D0-C14C-B280-A81C24C23A8E}" type="slidenum">
              <a:rPr lang="en-IN" smtClean="0"/>
              <a:t>15</a:t>
            </a:fld>
            <a:endParaRPr lang="en-IN"/>
          </a:p>
        </p:txBody>
      </p:sp>
    </p:spTree>
    <p:extLst>
      <p:ext uri="{BB962C8B-B14F-4D97-AF65-F5344CB8AC3E}">
        <p14:creationId xmlns:p14="http://schemas.microsoft.com/office/powerpoint/2010/main" val="854724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98C33-C639-06A4-EAFA-8035909B9040}"/>
              </a:ext>
            </a:extLst>
          </p:cNvPr>
          <p:cNvSpPr>
            <a:spLocks noGrp="1"/>
          </p:cNvSpPr>
          <p:nvPr>
            <p:ph type="title"/>
          </p:nvPr>
        </p:nvSpPr>
        <p:spPr>
          <a:xfrm>
            <a:off x="457200" y="136525"/>
            <a:ext cx="8229600" cy="960120"/>
          </a:xfrm>
        </p:spPr>
        <p:txBody>
          <a:bodyPr/>
          <a:lstStyle/>
          <a:p>
            <a:r>
              <a:rPr lang="en-IN" sz="4000" dirty="0"/>
              <a:t>Neural Network as Optimization</a:t>
            </a:r>
          </a:p>
        </p:txBody>
      </p:sp>
      <p:sp>
        <p:nvSpPr>
          <p:cNvPr id="3" name="Slide Number Placeholder 2">
            <a:extLst>
              <a:ext uri="{FF2B5EF4-FFF2-40B4-BE49-F238E27FC236}">
                <a16:creationId xmlns:a16="http://schemas.microsoft.com/office/drawing/2014/main" id="{F3AF406F-6C05-D556-6300-0F7EEAD84212}"/>
              </a:ext>
            </a:extLst>
          </p:cNvPr>
          <p:cNvSpPr>
            <a:spLocks noGrp="1"/>
          </p:cNvSpPr>
          <p:nvPr>
            <p:ph type="sldNum" sz="quarter" idx="12"/>
          </p:nvPr>
        </p:nvSpPr>
        <p:spPr/>
        <p:txBody>
          <a:bodyPr/>
          <a:lstStyle/>
          <a:p>
            <a:fld id="{FA671662-D2D0-C14C-B280-A81C24C23A8E}" type="slidenum">
              <a:rPr lang="en-IN" smtClean="0"/>
              <a:t>16</a:t>
            </a:fld>
            <a:endParaRPr lang="en-IN"/>
          </a:p>
        </p:txBody>
      </p:sp>
      <p:pic>
        <p:nvPicPr>
          <p:cNvPr id="5" name="Picture 4">
            <a:extLst>
              <a:ext uri="{FF2B5EF4-FFF2-40B4-BE49-F238E27FC236}">
                <a16:creationId xmlns:a16="http://schemas.microsoft.com/office/drawing/2014/main" id="{B0D72FB9-40D6-5DD8-AA63-73D0179C05A4}"/>
              </a:ext>
            </a:extLst>
          </p:cNvPr>
          <p:cNvPicPr>
            <a:picLocks noChangeAspect="1"/>
          </p:cNvPicPr>
          <p:nvPr/>
        </p:nvPicPr>
        <p:blipFill>
          <a:blip r:embed="rId2"/>
          <a:stretch>
            <a:fillRect/>
          </a:stretch>
        </p:blipFill>
        <p:spPr>
          <a:xfrm>
            <a:off x="1092021" y="1495325"/>
            <a:ext cx="6959958" cy="3867349"/>
          </a:xfrm>
          <a:prstGeom prst="rect">
            <a:avLst/>
          </a:prstGeom>
        </p:spPr>
      </p:pic>
    </p:spTree>
    <p:extLst>
      <p:ext uri="{BB962C8B-B14F-4D97-AF65-F5344CB8AC3E}">
        <p14:creationId xmlns:p14="http://schemas.microsoft.com/office/powerpoint/2010/main" val="1292684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98C33-C639-06A4-EAFA-8035909B9040}"/>
              </a:ext>
            </a:extLst>
          </p:cNvPr>
          <p:cNvSpPr>
            <a:spLocks noGrp="1"/>
          </p:cNvSpPr>
          <p:nvPr>
            <p:ph type="title"/>
          </p:nvPr>
        </p:nvSpPr>
        <p:spPr>
          <a:xfrm>
            <a:off x="457200" y="136525"/>
            <a:ext cx="8229600" cy="960120"/>
          </a:xfrm>
        </p:spPr>
        <p:txBody>
          <a:bodyPr/>
          <a:lstStyle/>
          <a:p>
            <a:r>
              <a:rPr lang="en-IN" sz="4000" dirty="0"/>
              <a:t>Neural Network as Optimization</a:t>
            </a:r>
          </a:p>
        </p:txBody>
      </p:sp>
      <p:sp>
        <p:nvSpPr>
          <p:cNvPr id="3" name="Slide Number Placeholder 2">
            <a:extLst>
              <a:ext uri="{FF2B5EF4-FFF2-40B4-BE49-F238E27FC236}">
                <a16:creationId xmlns:a16="http://schemas.microsoft.com/office/drawing/2014/main" id="{F3AF406F-6C05-D556-6300-0F7EEAD84212}"/>
              </a:ext>
            </a:extLst>
          </p:cNvPr>
          <p:cNvSpPr>
            <a:spLocks noGrp="1"/>
          </p:cNvSpPr>
          <p:nvPr>
            <p:ph type="sldNum" sz="quarter" idx="12"/>
          </p:nvPr>
        </p:nvSpPr>
        <p:spPr/>
        <p:txBody>
          <a:bodyPr/>
          <a:lstStyle/>
          <a:p>
            <a:fld id="{FA671662-D2D0-C14C-B280-A81C24C23A8E}" type="slidenum">
              <a:rPr lang="en-IN" smtClean="0"/>
              <a:t>17</a:t>
            </a:fld>
            <a:endParaRPr lang="en-IN"/>
          </a:p>
        </p:txBody>
      </p:sp>
      <p:pic>
        <p:nvPicPr>
          <p:cNvPr id="6" name="Picture 5">
            <a:extLst>
              <a:ext uri="{FF2B5EF4-FFF2-40B4-BE49-F238E27FC236}">
                <a16:creationId xmlns:a16="http://schemas.microsoft.com/office/drawing/2014/main" id="{EB6DE749-7A07-95CC-A3BC-DEF81F9E81DC}"/>
              </a:ext>
            </a:extLst>
          </p:cNvPr>
          <p:cNvPicPr>
            <a:picLocks noChangeAspect="1"/>
          </p:cNvPicPr>
          <p:nvPr/>
        </p:nvPicPr>
        <p:blipFill>
          <a:blip r:embed="rId2"/>
          <a:stretch>
            <a:fillRect/>
          </a:stretch>
        </p:blipFill>
        <p:spPr>
          <a:xfrm>
            <a:off x="1111072" y="1273064"/>
            <a:ext cx="6921856" cy="4311872"/>
          </a:xfrm>
          <a:prstGeom prst="rect">
            <a:avLst/>
          </a:prstGeom>
        </p:spPr>
      </p:pic>
    </p:spTree>
    <p:extLst>
      <p:ext uri="{BB962C8B-B14F-4D97-AF65-F5344CB8AC3E}">
        <p14:creationId xmlns:p14="http://schemas.microsoft.com/office/powerpoint/2010/main" val="611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CAE7-CEDF-D503-25B4-75C08265400D}"/>
              </a:ext>
            </a:extLst>
          </p:cNvPr>
          <p:cNvSpPr>
            <a:spLocks noGrp="1"/>
          </p:cNvSpPr>
          <p:nvPr>
            <p:ph type="title"/>
          </p:nvPr>
        </p:nvSpPr>
        <p:spPr>
          <a:xfrm>
            <a:off x="386080" y="0"/>
            <a:ext cx="8300720" cy="929640"/>
          </a:xfrm>
        </p:spPr>
        <p:txBody>
          <a:bodyPr/>
          <a:lstStyle/>
          <a:p>
            <a:r>
              <a:rPr lang="en-IN" sz="4400" dirty="0"/>
              <a:t>Loss Function: Example</a:t>
            </a:r>
          </a:p>
        </p:txBody>
      </p:sp>
      <p:sp>
        <p:nvSpPr>
          <p:cNvPr id="3" name="Slide Number Placeholder 2">
            <a:extLst>
              <a:ext uri="{FF2B5EF4-FFF2-40B4-BE49-F238E27FC236}">
                <a16:creationId xmlns:a16="http://schemas.microsoft.com/office/drawing/2014/main" id="{AC854CAA-CCEA-3987-972B-6E00A2ADFB35}"/>
              </a:ext>
            </a:extLst>
          </p:cNvPr>
          <p:cNvSpPr>
            <a:spLocks noGrp="1"/>
          </p:cNvSpPr>
          <p:nvPr>
            <p:ph type="sldNum" sz="quarter" idx="12"/>
          </p:nvPr>
        </p:nvSpPr>
        <p:spPr/>
        <p:txBody>
          <a:bodyPr/>
          <a:lstStyle/>
          <a:p>
            <a:fld id="{FA671662-D2D0-C14C-B280-A81C24C23A8E}" type="slidenum">
              <a:rPr lang="en-IN" smtClean="0"/>
              <a:t>18</a:t>
            </a:fld>
            <a:endParaRPr lang="en-IN"/>
          </a:p>
        </p:txBody>
      </p:sp>
      <p:pic>
        <p:nvPicPr>
          <p:cNvPr id="5" name="Picture 4">
            <a:extLst>
              <a:ext uri="{FF2B5EF4-FFF2-40B4-BE49-F238E27FC236}">
                <a16:creationId xmlns:a16="http://schemas.microsoft.com/office/drawing/2014/main" id="{1BE89C4D-177F-54FA-3358-D46B1D51F8D2}"/>
              </a:ext>
            </a:extLst>
          </p:cNvPr>
          <p:cNvPicPr>
            <a:picLocks noChangeAspect="1"/>
          </p:cNvPicPr>
          <p:nvPr/>
        </p:nvPicPr>
        <p:blipFill>
          <a:blip r:embed="rId2"/>
          <a:stretch>
            <a:fillRect/>
          </a:stretch>
        </p:blipFill>
        <p:spPr>
          <a:xfrm>
            <a:off x="768804" y="1085181"/>
            <a:ext cx="7017111" cy="1314518"/>
          </a:xfrm>
          <a:prstGeom prst="rect">
            <a:avLst/>
          </a:prstGeom>
        </p:spPr>
      </p:pic>
      <p:pic>
        <p:nvPicPr>
          <p:cNvPr id="7" name="Picture 6">
            <a:extLst>
              <a:ext uri="{FF2B5EF4-FFF2-40B4-BE49-F238E27FC236}">
                <a16:creationId xmlns:a16="http://schemas.microsoft.com/office/drawing/2014/main" id="{49A7EE8F-AFEF-23BA-6637-F9166F7C56A7}"/>
              </a:ext>
            </a:extLst>
          </p:cNvPr>
          <p:cNvPicPr>
            <a:picLocks noChangeAspect="1"/>
          </p:cNvPicPr>
          <p:nvPr/>
        </p:nvPicPr>
        <p:blipFill>
          <a:blip r:embed="rId3"/>
          <a:stretch>
            <a:fillRect/>
          </a:stretch>
        </p:blipFill>
        <p:spPr>
          <a:xfrm>
            <a:off x="768804" y="2499875"/>
            <a:ext cx="6515435" cy="2311519"/>
          </a:xfrm>
          <a:prstGeom prst="rect">
            <a:avLst/>
          </a:prstGeom>
        </p:spPr>
      </p:pic>
    </p:spTree>
    <p:extLst>
      <p:ext uri="{BB962C8B-B14F-4D97-AF65-F5344CB8AC3E}">
        <p14:creationId xmlns:p14="http://schemas.microsoft.com/office/powerpoint/2010/main" val="2995625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98C33-C639-06A4-EAFA-8035909B9040}"/>
              </a:ext>
            </a:extLst>
          </p:cNvPr>
          <p:cNvSpPr>
            <a:spLocks noGrp="1"/>
          </p:cNvSpPr>
          <p:nvPr>
            <p:ph type="title"/>
          </p:nvPr>
        </p:nvSpPr>
        <p:spPr>
          <a:xfrm>
            <a:off x="457200" y="136525"/>
            <a:ext cx="8229600" cy="960120"/>
          </a:xfrm>
        </p:spPr>
        <p:txBody>
          <a:bodyPr/>
          <a:lstStyle/>
          <a:p>
            <a:r>
              <a:rPr lang="en-IN" sz="4000" dirty="0"/>
              <a:t>Neural Network as Optimization</a:t>
            </a:r>
          </a:p>
        </p:txBody>
      </p:sp>
      <p:sp>
        <p:nvSpPr>
          <p:cNvPr id="3" name="Slide Number Placeholder 2">
            <a:extLst>
              <a:ext uri="{FF2B5EF4-FFF2-40B4-BE49-F238E27FC236}">
                <a16:creationId xmlns:a16="http://schemas.microsoft.com/office/drawing/2014/main" id="{F3AF406F-6C05-D556-6300-0F7EEAD84212}"/>
              </a:ext>
            </a:extLst>
          </p:cNvPr>
          <p:cNvSpPr>
            <a:spLocks noGrp="1"/>
          </p:cNvSpPr>
          <p:nvPr>
            <p:ph type="sldNum" sz="quarter" idx="12"/>
          </p:nvPr>
        </p:nvSpPr>
        <p:spPr/>
        <p:txBody>
          <a:bodyPr/>
          <a:lstStyle/>
          <a:p>
            <a:fld id="{FA671662-D2D0-C14C-B280-A81C24C23A8E}" type="slidenum">
              <a:rPr lang="en-IN" smtClean="0"/>
              <a:t>19</a:t>
            </a:fld>
            <a:endParaRPr lang="en-IN"/>
          </a:p>
        </p:txBody>
      </p:sp>
      <p:pic>
        <p:nvPicPr>
          <p:cNvPr id="5" name="Picture 4">
            <a:extLst>
              <a:ext uri="{FF2B5EF4-FFF2-40B4-BE49-F238E27FC236}">
                <a16:creationId xmlns:a16="http://schemas.microsoft.com/office/drawing/2014/main" id="{286BADEB-3944-F3BD-5C4D-702F749FDFAA}"/>
              </a:ext>
            </a:extLst>
          </p:cNvPr>
          <p:cNvPicPr>
            <a:picLocks noChangeAspect="1"/>
          </p:cNvPicPr>
          <p:nvPr/>
        </p:nvPicPr>
        <p:blipFill>
          <a:blip r:embed="rId2"/>
          <a:stretch>
            <a:fillRect/>
          </a:stretch>
        </p:blipFill>
        <p:spPr>
          <a:xfrm>
            <a:off x="987241" y="1190510"/>
            <a:ext cx="7169518" cy="4476980"/>
          </a:xfrm>
          <a:prstGeom prst="rect">
            <a:avLst/>
          </a:prstGeom>
        </p:spPr>
      </p:pic>
    </p:spTree>
    <p:extLst>
      <p:ext uri="{BB962C8B-B14F-4D97-AF65-F5344CB8AC3E}">
        <p14:creationId xmlns:p14="http://schemas.microsoft.com/office/powerpoint/2010/main" val="3959779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85E4-A4E5-9712-1F40-1939639179EE}"/>
              </a:ext>
            </a:extLst>
          </p:cNvPr>
          <p:cNvSpPr>
            <a:spLocks noGrp="1"/>
          </p:cNvSpPr>
          <p:nvPr>
            <p:ph type="title"/>
          </p:nvPr>
        </p:nvSpPr>
        <p:spPr>
          <a:xfrm>
            <a:off x="594665" y="96202"/>
            <a:ext cx="8229600" cy="787400"/>
          </a:xfrm>
        </p:spPr>
        <p:txBody>
          <a:bodyPr/>
          <a:lstStyle/>
          <a:p>
            <a:r>
              <a:rPr lang="en-IN" sz="4400" dirty="0"/>
              <a:t>Introduction</a:t>
            </a:r>
          </a:p>
        </p:txBody>
      </p:sp>
      <p:sp>
        <p:nvSpPr>
          <p:cNvPr id="3" name="Content Placeholder 2">
            <a:extLst>
              <a:ext uri="{FF2B5EF4-FFF2-40B4-BE49-F238E27FC236}">
                <a16:creationId xmlns:a16="http://schemas.microsoft.com/office/drawing/2014/main" id="{BAD82650-36F7-E022-466B-3F7499CC9112}"/>
              </a:ext>
            </a:extLst>
          </p:cNvPr>
          <p:cNvSpPr>
            <a:spLocks noGrp="1"/>
          </p:cNvSpPr>
          <p:nvPr>
            <p:ph idx="1"/>
          </p:nvPr>
        </p:nvSpPr>
        <p:spPr>
          <a:xfrm>
            <a:off x="457200" y="1000760"/>
            <a:ext cx="8229600" cy="4525963"/>
          </a:xfrm>
        </p:spPr>
        <p:txBody>
          <a:bodyPr/>
          <a:lstStyle/>
          <a:p>
            <a:r>
              <a:rPr lang="en-US" b="0" i="0" dirty="0">
                <a:solidFill>
                  <a:srgbClr val="000000"/>
                </a:solidFill>
                <a:effectLst/>
                <a:latin typeface="Garamond" panose="02020404030301010803" pitchFamily="18" charset="0"/>
              </a:rPr>
              <a:t>A neural network is simply a function that takes in an input X and computes an output Y. </a:t>
            </a:r>
          </a:p>
          <a:p>
            <a:r>
              <a:rPr lang="en-US" b="0" i="0" dirty="0">
                <a:solidFill>
                  <a:srgbClr val="000000"/>
                </a:solidFill>
                <a:effectLst/>
                <a:latin typeface="Garamond" panose="02020404030301010803" pitchFamily="18" charset="0"/>
              </a:rPr>
              <a:t>What sets it apart from a function such as, say y = sin(X), is the manner in which it is constructed. </a:t>
            </a:r>
          </a:p>
          <a:p>
            <a:r>
              <a:rPr lang="en-US" b="0" i="0" dirty="0">
                <a:solidFill>
                  <a:srgbClr val="000000"/>
                </a:solidFill>
                <a:effectLst/>
                <a:latin typeface="Garamond" panose="02020404030301010803" pitchFamily="18" charset="0"/>
              </a:rPr>
              <a:t>It is composed as a network of many, very simple elements that together somehow manage to perform complex tasks. </a:t>
            </a:r>
          </a:p>
          <a:p>
            <a:r>
              <a:rPr lang="en-US" b="0" i="0" dirty="0">
                <a:solidFill>
                  <a:srgbClr val="000000"/>
                </a:solidFill>
                <a:effectLst/>
                <a:latin typeface="Garamond" panose="02020404030301010803" pitchFamily="18" charset="0"/>
              </a:rPr>
              <a:t>The term “neural” itself derives from the fact that the simple units that are networked to compose the model are conceptually similar to neurons in the brain, and were in fact originally designed as models for these neurons.</a:t>
            </a:r>
            <a:endParaRPr lang="en-IN" dirty="0"/>
          </a:p>
        </p:txBody>
      </p:sp>
      <p:sp>
        <p:nvSpPr>
          <p:cNvPr id="4" name="Slide Number Placeholder 3">
            <a:extLst>
              <a:ext uri="{FF2B5EF4-FFF2-40B4-BE49-F238E27FC236}">
                <a16:creationId xmlns:a16="http://schemas.microsoft.com/office/drawing/2014/main" id="{AAF837BB-7834-001C-2CC2-933E50F9E7A0}"/>
              </a:ext>
            </a:extLst>
          </p:cNvPr>
          <p:cNvSpPr>
            <a:spLocks noGrp="1"/>
          </p:cNvSpPr>
          <p:nvPr>
            <p:ph type="sldNum" sz="quarter" idx="12"/>
          </p:nvPr>
        </p:nvSpPr>
        <p:spPr/>
        <p:txBody>
          <a:bodyPr/>
          <a:lstStyle/>
          <a:p>
            <a:fld id="{FA671662-D2D0-C14C-B280-A81C24C23A8E}" type="slidenum">
              <a:rPr lang="en-IN" smtClean="0"/>
              <a:t>2</a:t>
            </a:fld>
            <a:endParaRPr lang="en-IN"/>
          </a:p>
        </p:txBody>
      </p:sp>
    </p:spTree>
    <p:extLst>
      <p:ext uri="{BB962C8B-B14F-4D97-AF65-F5344CB8AC3E}">
        <p14:creationId xmlns:p14="http://schemas.microsoft.com/office/powerpoint/2010/main" val="2803931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A0F2-0402-C091-E298-B0F74B571994}"/>
              </a:ext>
            </a:extLst>
          </p:cNvPr>
          <p:cNvSpPr>
            <a:spLocks noGrp="1"/>
          </p:cNvSpPr>
          <p:nvPr>
            <p:ph type="title"/>
          </p:nvPr>
        </p:nvSpPr>
        <p:spPr>
          <a:xfrm>
            <a:off x="457200" y="205601"/>
            <a:ext cx="7924800" cy="838200"/>
          </a:xfrm>
        </p:spPr>
        <p:txBody>
          <a:bodyPr/>
          <a:lstStyle/>
          <a:p>
            <a:r>
              <a:rPr lang="en-IN" dirty="0"/>
              <a:t>Gradient Descent</a:t>
            </a:r>
          </a:p>
        </p:txBody>
      </p:sp>
      <p:sp>
        <p:nvSpPr>
          <p:cNvPr id="3" name="Content Placeholder 2">
            <a:extLst>
              <a:ext uri="{FF2B5EF4-FFF2-40B4-BE49-F238E27FC236}">
                <a16:creationId xmlns:a16="http://schemas.microsoft.com/office/drawing/2014/main" id="{FEDC81D8-DE36-32C7-68CF-3C351B1E4646}"/>
              </a:ext>
            </a:extLst>
          </p:cNvPr>
          <p:cNvSpPr>
            <a:spLocks noGrp="1"/>
          </p:cNvSpPr>
          <p:nvPr>
            <p:ph idx="1"/>
          </p:nvPr>
        </p:nvSpPr>
        <p:spPr>
          <a:xfrm>
            <a:off x="213360" y="1153160"/>
            <a:ext cx="8524240" cy="2199640"/>
          </a:xfrm>
        </p:spPr>
        <p:txBody>
          <a:bodyPr>
            <a:normAutofit fontScale="92500"/>
          </a:bodyPr>
          <a:lstStyle/>
          <a:p>
            <a:r>
              <a:rPr lang="en-US" b="1" i="0" dirty="0">
                <a:solidFill>
                  <a:srgbClr val="242424"/>
                </a:solidFill>
                <a:effectLst/>
                <a:latin typeface="source-serif-pro"/>
              </a:rPr>
              <a:t>Gradient descent</a:t>
            </a:r>
            <a:r>
              <a:rPr lang="en-US" b="0" i="0" dirty="0">
                <a:solidFill>
                  <a:srgbClr val="242424"/>
                </a:solidFill>
                <a:effectLst/>
                <a:latin typeface="source-serif-pro"/>
              </a:rPr>
              <a:t> is an iterative first-order </a:t>
            </a:r>
            <a:r>
              <a:rPr lang="en-US" b="0" i="0" dirty="0" err="1">
                <a:solidFill>
                  <a:srgbClr val="242424"/>
                </a:solidFill>
                <a:effectLst/>
                <a:latin typeface="source-serif-pro"/>
              </a:rPr>
              <a:t>optimisation</a:t>
            </a:r>
            <a:r>
              <a:rPr lang="en-US" b="0" i="0" dirty="0">
                <a:solidFill>
                  <a:srgbClr val="242424"/>
                </a:solidFill>
                <a:effectLst/>
                <a:latin typeface="source-serif-pro"/>
              </a:rPr>
              <a:t> algorithm used to find a local minimum/maximum of a given function.</a:t>
            </a:r>
          </a:p>
          <a:p>
            <a:r>
              <a:rPr lang="en-US" b="0" i="0" dirty="0">
                <a:solidFill>
                  <a:srgbClr val="242424"/>
                </a:solidFill>
                <a:effectLst/>
                <a:latin typeface="source-serif-pro"/>
              </a:rPr>
              <a:t>Gradient Descent Algorithm iteratively calculates the next point using gradient at the current position, scales it (by a learning rate) and subtracts obtained value from the current position (makes a step).</a:t>
            </a:r>
            <a:endParaRPr lang="en-IN" dirty="0"/>
          </a:p>
        </p:txBody>
      </p:sp>
      <p:sp>
        <p:nvSpPr>
          <p:cNvPr id="5" name="Slide Number Placeholder 4">
            <a:extLst>
              <a:ext uri="{FF2B5EF4-FFF2-40B4-BE49-F238E27FC236}">
                <a16:creationId xmlns:a16="http://schemas.microsoft.com/office/drawing/2014/main" id="{88D20FCA-90B9-6928-BD3A-46C1FE41B2D9}"/>
              </a:ext>
            </a:extLst>
          </p:cNvPr>
          <p:cNvSpPr>
            <a:spLocks noGrp="1"/>
          </p:cNvSpPr>
          <p:nvPr>
            <p:ph type="sldNum" sz="quarter" idx="12"/>
          </p:nvPr>
        </p:nvSpPr>
        <p:spPr/>
        <p:txBody>
          <a:bodyPr/>
          <a:lstStyle/>
          <a:p>
            <a:fld id="{FA671662-D2D0-C14C-B280-A81C24C23A8E}" type="slidenum">
              <a:rPr lang="en-IN" smtClean="0"/>
              <a:t>20</a:t>
            </a:fld>
            <a:endParaRPr lang="en-IN"/>
          </a:p>
        </p:txBody>
      </p:sp>
      <p:pic>
        <p:nvPicPr>
          <p:cNvPr id="7" name="Picture 6">
            <a:extLst>
              <a:ext uri="{FF2B5EF4-FFF2-40B4-BE49-F238E27FC236}">
                <a16:creationId xmlns:a16="http://schemas.microsoft.com/office/drawing/2014/main" id="{6B45AC9B-80D7-7DDB-0F9B-DECE170D0A4A}"/>
              </a:ext>
            </a:extLst>
          </p:cNvPr>
          <p:cNvPicPr>
            <a:picLocks noChangeAspect="1"/>
          </p:cNvPicPr>
          <p:nvPr/>
        </p:nvPicPr>
        <p:blipFill>
          <a:blip r:embed="rId2"/>
          <a:stretch>
            <a:fillRect/>
          </a:stretch>
        </p:blipFill>
        <p:spPr>
          <a:xfrm>
            <a:off x="1654025" y="3429000"/>
            <a:ext cx="5835950" cy="3187864"/>
          </a:xfrm>
          <a:prstGeom prst="rect">
            <a:avLst/>
          </a:prstGeom>
        </p:spPr>
      </p:pic>
    </p:spTree>
    <p:extLst>
      <p:ext uri="{BB962C8B-B14F-4D97-AF65-F5344CB8AC3E}">
        <p14:creationId xmlns:p14="http://schemas.microsoft.com/office/powerpoint/2010/main" val="4261989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A0F2-0402-C091-E298-B0F74B571994}"/>
              </a:ext>
            </a:extLst>
          </p:cNvPr>
          <p:cNvSpPr>
            <a:spLocks noGrp="1"/>
          </p:cNvSpPr>
          <p:nvPr>
            <p:ph type="title"/>
          </p:nvPr>
        </p:nvSpPr>
        <p:spPr>
          <a:xfrm>
            <a:off x="457200" y="205601"/>
            <a:ext cx="7924800" cy="838200"/>
          </a:xfrm>
        </p:spPr>
        <p:txBody>
          <a:bodyPr/>
          <a:lstStyle/>
          <a:p>
            <a:r>
              <a:rPr lang="en-IN" dirty="0"/>
              <a:t>Gradient Descent</a:t>
            </a:r>
          </a:p>
        </p:txBody>
      </p:sp>
      <p:sp>
        <p:nvSpPr>
          <p:cNvPr id="5" name="Slide Number Placeholder 4">
            <a:extLst>
              <a:ext uri="{FF2B5EF4-FFF2-40B4-BE49-F238E27FC236}">
                <a16:creationId xmlns:a16="http://schemas.microsoft.com/office/drawing/2014/main" id="{88D20FCA-90B9-6928-BD3A-46C1FE41B2D9}"/>
              </a:ext>
            </a:extLst>
          </p:cNvPr>
          <p:cNvSpPr>
            <a:spLocks noGrp="1"/>
          </p:cNvSpPr>
          <p:nvPr>
            <p:ph type="sldNum" sz="quarter" idx="12"/>
          </p:nvPr>
        </p:nvSpPr>
        <p:spPr/>
        <p:txBody>
          <a:bodyPr/>
          <a:lstStyle/>
          <a:p>
            <a:fld id="{FA671662-D2D0-C14C-B280-A81C24C23A8E}" type="slidenum">
              <a:rPr lang="en-IN" smtClean="0"/>
              <a:t>21</a:t>
            </a:fld>
            <a:endParaRPr lang="en-IN"/>
          </a:p>
        </p:txBody>
      </p:sp>
      <p:pic>
        <p:nvPicPr>
          <p:cNvPr id="9" name="Picture 8">
            <a:extLst>
              <a:ext uri="{FF2B5EF4-FFF2-40B4-BE49-F238E27FC236}">
                <a16:creationId xmlns:a16="http://schemas.microsoft.com/office/drawing/2014/main" id="{4DD3D178-7AB5-BC70-58DD-5452F352AD2F}"/>
              </a:ext>
            </a:extLst>
          </p:cNvPr>
          <p:cNvPicPr>
            <a:picLocks noChangeAspect="1"/>
          </p:cNvPicPr>
          <p:nvPr/>
        </p:nvPicPr>
        <p:blipFill>
          <a:blip r:embed="rId2"/>
          <a:stretch>
            <a:fillRect/>
          </a:stretch>
        </p:blipFill>
        <p:spPr>
          <a:xfrm>
            <a:off x="1139648" y="1263538"/>
            <a:ext cx="6864703" cy="4330923"/>
          </a:xfrm>
          <a:prstGeom prst="rect">
            <a:avLst/>
          </a:prstGeom>
        </p:spPr>
      </p:pic>
    </p:spTree>
    <p:extLst>
      <p:ext uri="{BB962C8B-B14F-4D97-AF65-F5344CB8AC3E}">
        <p14:creationId xmlns:p14="http://schemas.microsoft.com/office/powerpoint/2010/main" val="4152235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A0F2-0402-C091-E298-B0F74B571994}"/>
              </a:ext>
            </a:extLst>
          </p:cNvPr>
          <p:cNvSpPr>
            <a:spLocks noGrp="1"/>
          </p:cNvSpPr>
          <p:nvPr>
            <p:ph type="title"/>
          </p:nvPr>
        </p:nvSpPr>
        <p:spPr>
          <a:xfrm>
            <a:off x="457200" y="205601"/>
            <a:ext cx="7924800" cy="838200"/>
          </a:xfrm>
        </p:spPr>
        <p:txBody>
          <a:bodyPr/>
          <a:lstStyle/>
          <a:p>
            <a:r>
              <a:rPr lang="en-IN" sz="4800" dirty="0"/>
              <a:t>Stochastic Gradient Descent</a:t>
            </a:r>
          </a:p>
        </p:txBody>
      </p:sp>
      <p:sp>
        <p:nvSpPr>
          <p:cNvPr id="5" name="Slide Number Placeholder 4">
            <a:extLst>
              <a:ext uri="{FF2B5EF4-FFF2-40B4-BE49-F238E27FC236}">
                <a16:creationId xmlns:a16="http://schemas.microsoft.com/office/drawing/2014/main" id="{88D20FCA-90B9-6928-BD3A-46C1FE41B2D9}"/>
              </a:ext>
            </a:extLst>
          </p:cNvPr>
          <p:cNvSpPr>
            <a:spLocks noGrp="1"/>
          </p:cNvSpPr>
          <p:nvPr>
            <p:ph type="sldNum" sz="quarter" idx="12"/>
          </p:nvPr>
        </p:nvSpPr>
        <p:spPr/>
        <p:txBody>
          <a:bodyPr/>
          <a:lstStyle/>
          <a:p>
            <a:fld id="{FA671662-D2D0-C14C-B280-A81C24C23A8E}" type="slidenum">
              <a:rPr lang="en-IN" smtClean="0"/>
              <a:t>22</a:t>
            </a:fld>
            <a:endParaRPr lang="en-IN"/>
          </a:p>
        </p:txBody>
      </p:sp>
      <p:pic>
        <p:nvPicPr>
          <p:cNvPr id="4" name="Picture 3">
            <a:extLst>
              <a:ext uri="{FF2B5EF4-FFF2-40B4-BE49-F238E27FC236}">
                <a16:creationId xmlns:a16="http://schemas.microsoft.com/office/drawing/2014/main" id="{B27DFFBB-F8B6-C7B4-06B2-A684E8B92C73}"/>
              </a:ext>
            </a:extLst>
          </p:cNvPr>
          <p:cNvPicPr>
            <a:picLocks noChangeAspect="1"/>
          </p:cNvPicPr>
          <p:nvPr/>
        </p:nvPicPr>
        <p:blipFill>
          <a:blip r:embed="rId2"/>
          <a:stretch>
            <a:fillRect/>
          </a:stretch>
        </p:blipFill>
        <p:spPr>
          <a:xfrm>
            <a:off x="1006291" y="1454048"/>
            <a:ext cx="7131417" cy="3949903"/>
          </a:xfrm>
          <a:prstGeom prst="rect">
            <a:avLst/>
          </a:prstGeom>
        </p:spPr>
      </p:pic>
    </p:spTree>
    <p:extLst>
      <p:ext uri="{BB962C8B-B14F-4D97-AF65-F5344CB8AC3E}">
        <p14:creationId xmlns:p14="http://schemas.microsoft.com/office/powerpoint/2010/main" val="622250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CDE3-58AD-1F62-3C57-5920D8CE0A81}"/>
              </a:ext>
            </a:extLst>
          </p:cNvPr>
          <p:cNvSpPr>
            <a:spLocks noGrp="1"/>
          </p:cNvSpPr>
          <p:nvPr>
            <p:ph type="title"/>
          </p:nvPr>
        </p:nvSpPr>
        <p:spPr>
          <a:xfrm>
            <a:off x="457200" y="167005"/>
            <a:ext cx="8229600" cy="990600"/>
          </a:xfrm>
        </p:spPr>
        <p:txBody>
          <a:bodyPr/>
          <a:lstStyle/>
          <a:p>
            <a:r>
              <a:rPr lang="en-US" sz="4800" b="0" i="0" dirty="0">
                <a:effectLst/>
                <a:latin typeface="Nunito" pitchFamily="2" charset="0"/>
              </a:rPr>
              <a:t>Stochastic Gradient Descent</a:t>
            </a:r>
            <a:endParaRPr lang="en-IN" sz="4800" dirty="0"/>
          </a:p>
        </p:txBody>
      </p:sp>
      <p:sp>
        <p:nvSpPr>
          <p:cNvPr id="3" name="Content Placeholder 2">
            <a:extLst>
              <a:ext uri="{FF2B5EF4-FFF2-40B4-BE49-F238E27FC236}">
                <a16:creationId xmlns:a16="http://schemas.microsoft.com/office/drawing/2014/main" id="{9C071AEB-DD31-16E2-CE5E-06D5469EED21}"/>
              </a:ext>
            </a:extLst>
          </p:cNvPr>
          <p:cNvSpPr>
            <a:spLocks noGrp="1"/>
          </p:cNvSpPr>
          <p:nvPr>
            <p:ph idx="1"/>
          </p:nvPr>
        </p:nvSpPr>
        <p:spPr/>
        <p:txBody>
          <a:bodyPr>
            <a:normAutofit fontScale="85000" lnSpcReduction="20000"/>
          </a:bodyPr>
          <a:lstStyle/>
          <a:p>
            <a:pPr algn="l" fontAlgn="base"/>
            <a:r>
              <a:rPr lang="en-US" b="0" i="0" dirty="0">
                <a:solidFill>
                  <a:srgbClr val="273239"/>
                </a:solidFill>
                <a:effectLst/>
                <a:latin typeface="Nunito" pitchFamily="2" charset="0"/>
              </a:rPr>
              <a:t>Stochastic Gradient Descent (SGD) is a variant of the </a:t>
            </a:r>
            <a:r>
              <a:rPr lang="en-US" b="0" i="0" u="sng" dirty="0">
                <a:solidFill>
                  <a:srgbClr val="273239"/>
                </a:solidFill>
                <a:effectLst/>
                <a:latin typeface="Nunito" pitchFamily="2" charset="0"/>
                <a:hlinkClick r:id="rId2"/>
              </a:rPr>
              <a:t>Gradient Descent</a:t>
            </a:r>
            <a:r>
              <a:rPr lang="en-US" b="0" i="0" dirty="0">
                <a:solidFill>
                  <a:srgbClr val="273239"/>
                </a:solidFill>
                <a:effectLst/>
                <a:latin typeface="Nunito" pitchFamily="2" charset="0"/>
              </a:rPr>
              <a:t> algorithm </a:t>
            </a:r>
          </a:p>
          <a:p>
            <a:pPr algn="l" fontAlgn="base"/>
            <a:r>
              <a:rPr lang="en-US" b="0" i="0" dirty="0">
                <a:solidFill>
                  <a:srgbClr val="273239"/>
                </a:solidFill>
                <a:effectLst/>
                <a:latin typeface="Nunito" pitchFamily="2" charset="0"/>
              </a:rPr>
              <a:t>It addresses the computational inefficiency of traditional Gradient Descent methods when dealing with large datasets in machine learning projects.</a:t>
            </a:r>
          </a:p>
          <a:p>
            <a:pPr algn="l" fontAlgn="base"/>
            <a:r>
              <a:rPr lang="en-US" b="0" i="0" dirty="0">
                <a:solidFill>
                  <a:srgbClr val="273239"/>
                </a:solidFill>
                <a:effectLst/>
                <a:latin typeface="Nunito" pitchFamily="2" charset="0"/>
              </a:rPr>
              <a:t>In SGD, instead of using the entire dataset for each iteration, only a single random training example (or a small batch) is selected to calculate the gradient and update the model parameters. </a:t>
            </a:r>
          </a:p>
          <a:p>
            <a:pPr algn="l" fontAlgn="base"/>
            <a:r>
              <a:rPr lang="en-US" b="0" i="0" dirty="0">
                <a:solidFill>
                  <a:srgbClr val="273239"/>
                </a:solidFill>
                <a:effectLst/>
                <a:latin typeface="Nunito" pitchFamily="2" charset="0"/>
              </a:rPr>
              <a:t>This random selection introduces randomness into the optimization process, hence the term “stochastic” in stochastic Gradient Descent</a:t>
            </a:r>
          </a:p>
          <a:p>
            <a:pPr algn="l" fontAlgn="base"/>
            <a:r>
              <a:rPr lang="en-US" b="0" i="0" dirty="0">
                <a:solidFill>
                  <a:srgbClr val="273239"/>
                </a:solidFill>
                <a:effectLst/>
                <a:latin typeface="Nunito" pitchFamily="2" charset="0"/>
              </a:rPr>
              <a:t>The advantage of using SGD is its computational efficiency, especially when dealing with large datasets. </a:t>
            </a:r>
          </a:p>
          <a:p>
            <a:pPr algn="l" fontAlgn="base"/>
            <a:r>
              <a:rPr lang="en-US" b="0" i="0" dirty="0">
                <a:solidFill>
                  <a:srgbClr val="273239"/>
                </a:solidFill>
                <a:effectLst/>
                <a:latin typeface="Nunito" pitchFamily="2" charset="0"/>
              </a:rPr>
              <a:t>By using a single example or a small batch, the computational cost per iteration is significantly reduced compared to traditional Gradient Descent methods that require processing the entire dataset.</a:t>
            </a:r>
          </a:p>
          <a:p>
            <a:endParaRPr lang="en-IN" dirty="0"/>
          </a:p>
        </p:txBody>
      </p:sp>
      <p:sp>
        <p:nvSpPr>
          <p:cNvPr id="5" name="Slide Number Placeholder 4">
            <a:extLst>
              <a:ext uri="{FF2B5EF4-FFF2-40B4-BE49-F238E27FC236}">
                <a16:creationId xmlns:a16="http://schemas.microsoft.com/office/drawing/2014/main" id="{A7FDCB91-9526-291A-3140-86E621E0B24A}"/>
              </a:ext>
            </a:extLst>
          </p:cNvPr>
          <p:cNvSpPr>
            <a:spLocks noGrp="1"/>
          </p:cNvSpPr>
          <p:nvPr>
            <p:ph type="sldNum" sz="quarter" idx="12"/>
          </p:nvPr>
        </p:nvSpPr>
        <p:spPr/>
        <p:txBody>
          <a:bodyPr/>
          <a:lstStyle/>
          <a:p>
            <a:fld id="{FA671662-D2D0-C14C-B280-A81C24C23A8E}" type="slidenum">
              <a:rPr lang="en-IN" smtClean="0"/>
              <a:t>23</a:t>
            </a:fld>
            <a:endParaRPr lang="en-IN"/>
          </a:p>
        </p:txBody>
      </p:sp>
    </p:spTree>
    <p:extLst>
      <p:ext uri="{BB962C8B-B14F-4D97-AF65-F5344CB8AC3E}">
        <p14:creationId xmlns:p14="http://schemas.microsoft.com/office/powerpoint/2010/main" val="2899655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C69F-8FD4-3F44-36CE-9A34F2960650}"/>
              </a:ext>
            </a:extLst>
          </p:cNvPr>
          <p:cNvSpPr>
            <a:spLocks noGrp="1"/>
          </p:cNvSpPr>
          <p:nvPr>
            <p:ph type="title"/>
          </p:nvPr>
        </p:nvSpPr>
        <p:spPr>
          <a:xfrm>
            <a:off x="457200" y="592344"/>
            <a:ext cx="8229600" cy="1007856"/>
          </a:xfrm>
        </p:spPr>
        <p:txBody>
          <a:bodyPr/>
          <a:lstStyle/>
          <a:p>
            <a:r>
              <a:rPr lang="en-IN" sz="4800" dirty="0"/>
              <a:t>Minibatch SGD</a:t>
            </a:r>
          </a:p>
        </p:txBody>
      </p:sp>
      <p:sp>
        <p:nvSpPr>
          <p:cNvPr id="3" name="Slide Number Placeholder 2">
            <a:extLst>
              <a:ext uri="{FF2B5EF4-FFF2-40B4-BE49-F238E27FC236}">
                <a16:creationId xmlns:a16="http://schemas.microsoft.com/office/drawing/2014/main" id="{CA414750-F672-0E19-D170-E2FE1C0601B1}"/>
              </a:ext>
            </a:extLst>
          </p:cNvPr>
          <p:cNvSpPr>
            <a:spLocks noGrp="1"/>
          </p:cNvSpPr>
          <p:nvPr>
            <p:ph type="sldNum" sz="quarter" idx="12"/>
          </p:nvPr>
        </p:nvSpPr>
        <p:spPr/>
        <p:txBody>
          <a:bodyPr/>
          <a:lstStyle/>
          <a:p>
            <a:fld id="{FA671662-D2D0-C14C-B280-A81C24C23A8E}" type="slidenum">
              <a:rPr lang="en-IN" smtClean="0"/>
              <a:t>24</a:t>
            </a:fld>
            <a:endParaRPr lang="en-IN"/>
          </a:p>
        </p:txBody>
      </p:sp>
      <p:pic>
        <p:nvPicPr>
          <p:cNvPr id="5" name="Picture 4">
            <a:extLst>
              <a:ext uri="{FF2B5EF4-FFF2-40B4-BE49-F238E27FC236}">
                <a16:creationId xmlns:a16="http://schemas.microsoft.com/office/drawing/2014/main" id="{0A5148E4-76D6-644C-6F96-5FCD34C5C0FE}"/>
              </a:ext>
            </a:extLst>
          </p:cNvPr>
          <p:cNvPicPr>
            <a:picLocks noChangeAspect="1"/>
          </p:cNvPicPr>
          <p:nvPr/>
        </p:nvPicPr>
        <p:blipFill>
          <a:blip r:embed="rId2"/>
          <a:stretch>
            <a:fillRect/>
          </a:stretch>
        </p:blipFill>
        <p:spPr>
          <a:xfrm>
            <a:off x="1171400" y="1953784"/>
            <a:ext cx="6801200" cy="4311872"/>
          </a:xfrm>
          <a:prstGeom prst="rect">
            <a:avLst/>
          </a:prstGeom>
        </p:spPr>
      </p:pic>
    </p:spTree>
    <p:extLst>
      <p:ext uri="{BB962C8B-B14F-4D97-AF65-F5344CB8AC3E}">
        <p14:creationId xmlns:p14="http://schemas.microsoft.com/office/powerpoint/2010/main" val="1113961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53A8-A36E-21E7-A544-3C88CDD0BFCE}"/>
              </a:ext>
            </a:extLst>
          </p:cNvPr>
          <p:cNvSpPr>
            <a:spLocks noGrp="1"/>
          </p:cNvSpPr>
          <p:nvPr>
            <p:ph type="title"/>
          </p:nvPr>
        </p:nvSpPr>
        <p:spPr>
          <a:xfrm>
            <a:off x="457200" y="299085"/>
            <a:ext cx="8229600" cy="828040"/>
          </a:xfrm>
        </p:spPr>
        <p:txBody>
          <a:bodyPr/>
          <a:lstStyle/>
          <a:p>
            <a:r>
              <a:rPr lang="en-IN" sz="4800" dirty="0"/>
              <a:t>Neural Network Function</a:t>
            </a:r>
          </a:p>
        </p:txBody>
      </p:sp>
      <p:sp>
        <p:nvSpPr>
          <p:cNvPr id="3" name="Slide Number Placeholder 2">
            <a:extLst>
              <a:ext uri="{FF2B5EF4-FFF2-40B4-BE49-F238E27FC236}">
                <a16:creationId xmlns:a16="http://schemas.microsoft.com/office/drawing/2014/main" id="{89123FD1-A8A8-BADD-3223-B21491E47238}"/>
              </a:ext>
            </a:extLst>
          </p:cNvPr>
          <p:cNvSpPr>
            <a:spLocks noGrp="1"/>
          </p:cNvSpPr>
          <p:nvPr>
            <p:ph type="sldNum" sz="quarter" idx="12"/>
          </p:nvPr>
        </p:nvSpPr>
        <p:spPr/>
        <p:txBody>
          <a:bodyPr/>
          <a:lstStyle/>
          <a:p>
            <a:fld id="{FA671662-D2D0-C14C-B280-A81C24C23A8E}" type="slidenum">
              <a:rPr lang="en-IN" smtClean="0"/>
              <a:t>25</a:t>
            </a:fld>
            <a:endParaRPr lang="en-IN"/>
          </a:p>
        </p:txBody>
      </p:sp>
      <p:pic>
        <p:nvPicPr>
          <p:cNvPr id="5" name="Picture 4">
            <a:extLst>
              <a:ext uri="{FF2B5EF4-FFF2-40B4-BE49-F238E27FC236}">
                <a16:creationId xmlns:a16="http://schemas.microsoft.com/office/drawing/2014/main" id="{1B48CE35-3F1B-8C7F-2951-675649A8877F}"/>
              </a:ext>
            </a:extLst>
          </p:cNvPr>
          <p:cNvPicPr>
            <a:picLocks noChangeAspect="1"/>
          </p:cNvPicPr>
          <p:nvPr/>
        </p:nvPicPr>
        <p:blipFill>
          <a:blip r:embed="rId2"/>
          <a:stretch>
            <a:fillRect/>
          </a:stretch>
        </p:blipFill>
        <p:spPr>
          <a:xfrm>
            <a:off x="1025972" y="1272195"/>
            <a:ext cx="7315576" cy="4483330"/>
          </a:xfrm>
          <a:prstGeom prst="rect">
            <a:avLst/>
          </a:prstGeom>
        </p:spPr>
      </p:pic>
    </p:spTree>
    <p:extLst>
      <p:ext uri="{BB962C8B-B14F-4D97-AF65-F5344CB8AC3E}">
        <p14:creationId xmlns:p14="http://schemas.microsoft.com/office/powerpoint/2010/main" val="3060897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8CD7-DAA9-EF4A-9717-16C84A34193F}"/>
              </a:ext>
            </a:extLst>
          </p:cNvPr>
          <p:cNvSpPr>
            <a:spLocks noGrp="1"/>
          </p:cNvSpPr>
          <p:nvPr>
            <p:ph type="title"/>
          </p:nvPr>
        </p:nvSpPr>
        <p:spPr>
          <a:xfrm>
            <a:off x="538480" y="24765"/>
            <a:ext cx="8229600" cy="970280"/>
          </a:xfrm>
        </p:spPr>
        <p:txBody>
          <a:bodyPr/>
          <a:lstStyle/>
          <a:p>
            <a:r>
              <a:rPr lang="en-IN" dirty="0"/>
              <a:t>Back Propagation</a:t>
            </a:r>
          </a:p>
        </p:txBody>
      </p:sp>
      <p:sp>
        <p:nvSpPr>
          <p:cNvPr id="3" name="Slide Number Placeholder 2">
            <a:extLst>
              <a:ext uri="{FF2B5EF4-FFF2-40B4-BE49-F238E27FC236}">
                <a16:creationId xmlns:a16="http://schemas.microsoft.com/office/drawing/2014/main" id="{3992139A-3EEB-82B7-D812-4F2B3E3E50B0}"/>
              </a:ext>
            </a:extLst>
          </p:cNvPr>
          <p:cNvSpPr>
            <a:spLocks noGrp="1"/>
          </p:cNvSpPr>
          <p:nvPr>
            <p:ph type="sldNum" sz="quarter" idx="12"/>
          </p:nvPr>
        </p:nvSpPr>
        <p:spPr/>
        <p:txBody>
          <a:bodyPr/>
          <a:lstStyle/>
          <a:p>
            <a:fld id="{FA671662-D2D0-C14C-B280-A81C24C23A8E}" type="slidenum">
              <a:rPr lang="en-IN" smtClean="0"/>
              <a:t>26</a:t>
            </a:fld>
            <a:endParaRPr lang="en-IN"/>
          </a:p>
        </p:txBody>
      </p:sp>
      <p:pic>
        <p:nvPicPr>
          <p:cNvPr id="5" name="Picture 4">
            <a:extLst>
              <a:ext uri="{FF2B5EF4-FFF2-40B4-BE49-F238E27FC236}">
                <a16:creationId xmlns:a16="http://schemas.microsoft.com/office/drawing/2014/main" id="{D8769F65-A45C-1878-BCED-5C355F3C10B3}"/>
              </a:ext>
            </a:extLst>
          </p:cNvPr>
          <p:cNvPicPr>
            <a:picLocks noChangeAspect="1"/>
          </p:cNvPicPr>
          <p:nvPr/>
        </p:nvPicPr>
        <p:blipFill>
          <a:blip r:embed="rId2"/>
          <a:stretch>
            <a:fillRect/>
          </a:stretch>
        </p:blipFill>
        <p:spPr>
          <a:xfrm>
            <a:off x="847533" y="1320691"/>
            <a:ext cx="7448933" cy="4216617"/>
          </a:xfrm>
          <a:prstGeom prst="rect">
            <a:avLst/>
          </a:prstGeom>
        </p:spPr>
      </p:pic>
    </p:spTree>
    <p:extLst>
      <p:ext uri="{BB962C8B-B14F-4D97-AF65-F5344CB8AC3E}">
        <p14:creationId xmlns:p14="http://schemas.microsoft.com/office/powerpoint/2010/main" val="3518365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8CD7-DAA9-EF4A-9717-16C84A34193F}"/>
              </a:ext>
            </a:extLst>
          </p:cNvPr>
          <p:cNvSpPr>
            <a:spLocks noGrp="1"/>
          </p:cNvSpPr>
          <p:nvPr>
            <p:ph type="title"/>
          </p:nvPr>
        </p:nvSpPr>
        <p:spPr>
          <a:xfrm>
            <a:off x="538480" y="24765"/>
            <a:ext cx="8229600" cy="970280"/>
          </a:xfrm>
        </p:spPr>
        <p:txBody>
          <a:bodyPr/>
          <a:lstStyle/>
          <a:p>
            <a:r>
              <a:rPr lang="en-IN" sz="4800" dirty="0"/>
              <a:t>Back Propagation: Example</a:t>
            </a:r>
          </a:p>
        </p:txBody>
      </p:sp>
      <p:sp>
        <p:nvSpPr>
          <p:cNvPr id="3" name="Slide Number Placeholder 2">
            <a:extLst>
              <a:ext uri="{FF2B5EF4-FFF2-40B4-BE49-F238E27FC236}">
                <a16:creationId xmlns:a16="http://schemas.microsoft.com/office/drawing/2014/main" id="{3992139A-3EEB-82B7-D812-4F2B3E3E50B0}"/>
              </a:ext>
            </a:extLst>
          </p:cNvPr>
          <p:cNvSpPr>
            <a:spLocks noGrp="1"/>
          </p:cNvSpPr>
          <p:nvPr>
            <p:ph type="sldNum" sz="quarter" idx="12"/>
          </p:nvPr>
        </p:nvSpPr>
        <p:spPr/>
        <p:txBody>
          <a:bodyPr/>
          <a:lstStyle/>
          <a:p>
            <a:fld id="{FA671662-D2D0-C14C-B280-A81C24C23A8E}" type="slidenum">
              <a:rPr lang="en-IN" smtClean="0"/>
              <a:t>27</a:t>
            </a:fld>
            <a:endParaRPr lang="en-IN"/>
          </a:p>
        </p:txBody>
      </p:sp>
      <p:pic>
        <p:nvPicPr>
          <p:cNvPr id="6" name="Picture 5">
            <a:extLst>
              <a:ext uri="{FF2B5EF4-FFF2-40B4-BE49-F238E27FC236}">
                <a16:creationId xmlns:a16="http://schemas.microsoft.com/office/drawing/2014/main" id="{7E866BE9-8A70-A606-26FF-04C21F373258}"/>
              </a:ext>
            </a:extLst>
          </p:cNvPr>
          <p:cNvPicPr>
            <a:picLocks noChangeAspect="1"/>
          </p:cNvPicPr>
          <p:nvPr/>
        </p:nvPicPr>
        <p:blipFill>
          <a:blip r:embed="rId2"/>
          <a:stretch>
            <a:fillRect/>
          </a:stretch>
        </p:blipFill>
        <p:spPr>
          <a:xfrm>
            <a:off x="958664" y="1339742"/>
            <a:ext cx="7226671" cy="4178515"/>
          </a:xfrm>
          <a:prstGeom prst="rect">
            <a:avLst/>
          </a:prstGeom>
        </p:spPr>
      </p:pic>
    </p:spTree>
    <p:extLst>
      <p:ext uri="{BB962C8B-B14F-4D97-AF65-F5344CB8AC3E}">
        <p14:creationId xmlns:p14="http://schemas.microsoft.com/office/powerpoint/2010/main" val="3884780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8CD7-DAA9-EF4A-9717-16C84A34193F}"/>
              </a:ext>
            </a:extLst>
          </p:cNvPr>
          <p:cNvSpPr>
            <a:spLocks noGrp="1"/>
          </p:cNvSpPr>
          <p:nvPr>
            <p:ph type="title"/>
          </p:nvPr>
        </p:nvSpPr>
        <p:spPr>
          <a:xfrm>
            <a:off x="538480" y="24765"/>
            <a:ext cx="8229600" cy="970280"/>
          </a:xfrm>
        </p:spPr>
        <p:txBody>
          <a:bodyPr/>
          <a:lstStyle/>
          <a:p>
            <a:r>
              <a:rPr lang="en-IN" sz="4800" dirty="0"/>
              <a:t>Back Propagation: Example</a:t>
            </a:r>
          </a:p>
        </p:txBody>
      </p:sp>
      <p:sp>
        <p:nvSpPr>
          <p:cNvPr id="3" name="Slide Number Placeholder 2">
            <a:extLst>
              <a:ext uri="{FF2B5EF4-FFF2-40B4-BE49-F238E27FC236}">
                <a16:creationId xmlns:a16="http://schemas.microsoft.com/office/drawing/2014/main" id="{3992139A-3EEB-82B7-D812-4F2B3E3E50B0}"/>
              </a:ext>
            </a:extLst>
          </p:cNvPr>
          <p:cNvSpPr>
            <a:spLocks noGrp="1"/>
          </p:cNvSpPr>
          <p:nvPr>
            <p:ph type="sldNum" sz="quarter" idx="12"/>
          </p:nvPr>
        </p:nvSpPr>
        <p:spPr/>
        <p:txBody>
          <a:bodyPr/>
          <a:lstStyle/>
          <a:p>
            <a:fld id="{FA671662-D2D0-C14C-B280-A81C24C23A8E}" type="slidenum">
              <a:rPr lang="en-IN" smtClean="0"/>
              <a:t>28</a:t>
            </a:fld>
            <a:endParaRPr lang="en-IN"/>
          </a:p>
        </p:txBody>
      </p:sp>
      <p:pic>
        <p:nvPicPr>
          <p:cNvPr id="5" name="Picture 4">
            <a:extLst>
              <a:ext uri="{FF2B5EF4-FFF2-40B4-BE49-F238E27FC236}">
                <a16:creationId xmlns:a16="http://schemas.microsoft.com/office/drawing/2014/main" id="{1D58ABFF-3E7C-F080-642F-A8EF714A288F}"/>
              </a:ext>
            </a:extLst>
          </p:cNvPr>
          <p:cNvPicPr>
            <a:picLocks noChangeAspect="1"/>
          </p:cNvPicPr>
          <p:nvPr/>
        </p:nvPicPr>
        <p:blipFill>
          <a:blip r:embed="rId2"/>
          <a:stretch>
            <a:fillRect/>
          </a:stretch>
        </p:blipFill>
        <p:spPr>
          <a:xfrm>
            <a:off x="1376563" y="1249872"/>
            <a:ext cx="6760137" cy="3626928"/>
          </a:xfrm>
          <a:prstGeom prst="rect">
            <a:avLst/>
          </a:prstGeom>
        </p:spPr>
      </p:pic>
    </p:spTree>
    <p:extLst>
      <p:ext uri="{BB962C8B-B14F-4D97-AF65-F5344CB8AC3E}">
        <p14:creationId xmlns:p14="http://schemas.microsoft.com/office/powerpoint/2010/main" val="1337397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35825-2D92-6630-18AF-79C316DD5776}"/>
              </a:ext>
            </a:extLst>
          </p:cNvPr>
          <p:cNvSpPr>
            <a:spLocks noGrp="1"/>
          </p:cNvSpPr>
          <p:nvPr>
            <p:ph type="title"/>
          </p:nvPr>
        </p:nvSpPr>
        <p:spPr>
          <a:xfrm>
            <a:off x="665785" y="140861"/>
            <a:ext cx="8158480" cy="854184"/>
          </a:xfrm>
        </p:spPr>
        <p:txBody>
          <a:bodyPr/>
          <a:lstStyle/>
          <a:p>
            <a:r>
              <a:rPr lang="en-IN" sz="4800" dirty="0"/>
              <a:t>Non-linearity</a:t>
            </a:r>
          </a:p>
        </p:txBody>
      </p:sp>
      <p:sp>
        <p:nvSpPr>
          <p:cNvPr id="3" name="Slide Number Placeholder 2">
            <a:extLst>
              <a:ext uri="{FF2B5EF4-FFF2-40B4-BE49-F238E27FC236}">
                <a16:creationId xmlns:a16="http://schemas.microsoft.com/office/drawing/2014/main" id="{B778AEA9-5E4D-A597-C42E-2F3D5A8F3B3F}"/>
              </a:ext>
            </a:extLst>
          </p:cNvPr>
          <p:cNvSpPr>
            <a:spLocks noGrp="1"/>
          </p:cNvSpPr>
          <p:nvPr>
            <p:ph type="sldNum" sz="quarter" idx="12"/>
          </p:nvPr>
        </p:nvSpPr>
        <p:spPr/>
        <p:txBody>
          <a:bodyPr/>
          <a:lstStyle/>
          <a:p>
            <a:fld id="{FA671662-D2D0-C14C-B280-A81C24C23A8E}" type="slidenum">
              <a:rPr lang="en-IN" smtClean="0"/>
              <a:t>29</a:t>
            </a:fld>
            <a:endParaRPr lang="en-IN"/>
          </a:p>
        </p:txBody>
      </p:sp>
      <p:pic>
        <p:nvPicPr>
          <p:cNvPr id="5" name="Picture 4">
            <a:extLst>
              <a:ext uri="{FF2B5EF4-FFF2-40B4-BE49-F238E27FC236}">
                <a16:creationId xmlns:a16="http://schemas.microsoft.com/office/drawing/2014/main" id="{BAFB3CF7-94E9-10B0-AA18-BDE6A5D7F117}"/>
              </a:ext>
            </a:extLst>
          </p:cNvPr>
          <p:cNvPicPr>
            <a:picLocks noChangeAspect="1"/>
          </p:cNvPicPr>
          <p:nvPr/>
        </p:nvPicPr>
        <p:blipFill>
          <a:blip r:embed="rId2"/>
          <a:stretch>
            <a:fillRect/>
          </a:stretch>
        </p:blipFill>
        <p:spPr>
          <a:xfrm>
            <a:off x="1168225" y="899685"/>
            <a:ext cx="6807550" cy="4267419"/>
          </a:xfrm>
          <a:prstGeom prst="rect">
            <a:avLst/>
          </a:prstGeom>
        </p:spPr>
      </p:pic>
      <p:sp>
        <p:nvSpPr>
          <p:cNvPr id="6" name="TextBox 5">
            <a:extLst>
              <a:ext uri="{FF2B5EF4-FFF2-40B4-BE49-F238E27FC236}">
                <a16:creationId xmlns:a16="http://schemas.microsoft.com/office/drawing/2014/main" id="{D39AD7DA-9B8C-8D4B-6FA0-F1D742E7C39F}"/>
              </a:ext>
            </a:extLst>
          </p:cNvPr>
          <p:cNvSpPr txBox="1"/>
          <p:nvPr/>
        </p:nvSpPr>
        <p:spPr>
          <a:xfrm>
            <a:off x="1351280" y="5061584"/>
            <a:ext cx="7376160" cy="923330"/>
          </a:xfrm>
          <a:prstGeom prst="rect">
            <a:avLst/>
          </a:prstGeom>
          <a:noFill/>
        </p:spPr>
        <p:txBody>
          <a:bodyPr wrap="square">
            <a:spAutoFit/>
          </a:bodyPr>
          <a:lstStyle/>
          <a:p>
            <a:r>
              <a:rPr lang="en-US" b="0" i="0" dirty="0">
                <a:solidFill>
                  <a:srgbClr val="4D5156"/>
                </a:solidFill>
                <a:effectLst/>
                <a:latin typeface="Google Sans"/>
              </a:rPr>
              <a:t>This nonlinearity </a:t>
            </a:r>
            <a:r>
              <a:rPr lang="en-US" b="0" i="0" dirty="0">
                <a:solidFill>
                  <a:srgbClr val="040C28"/>
                </a:solidFill>
                <a:effectLst/>
                <a:latin typeface="Google Sans"/>
              </a:rPr>
              <a:t>allows neural networks to develop complex representations and functions based on the inputs that would not be possible with a simple linear model</a:t>
            </a:r>
            <a:r>
              <a:rPr lang="en-US" b="0" i="0" dirty="0">
                <a:solidFill>
                  <a:srgbClr val="4D5156"/>
                </a:solidFill>
                <a:effectLst/>
                <a:latin typeface="Google Sans"/>
              </a:rPr>
              <a:t>.</a:t>
            </a:r>
            <a:endParaRPr lang="en-IN" dirty="0"/>
          </a:p>
        </p:txBody>
      </p:sp>
    </p:spTree>
    <p:extLst>
      <p:ext uri="{BB962C8B-B14F-4D97-AF65-F5344CB8AC3E}">
        <p14:creationId xmlns:p14="http://schemas.microsoft.com/office/powerpoint/2010/main" val="292307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Biological Inspiration</a:t>
            </a:r>
          </a:p>
        </p:txBody>
      </p:sp>
      <p:sp>
        <p:nvSpPr>
          <p:cNvPr id="5" name="Slide Number Placeholder 4"/>
          <p:cNvSpPr>
            <a:spLocks noGrp="1"/>
          </p:cNvSpPr>
          <p:nvPr>
            <p:ph type="sldNum" sz="quarter" idx="12"/>
          </p:nvPr>
        </p:nvSpPr>
        <p:spPr/>
        <p:txBody>
          <a:bodyPr/>
          <a:lstStyle/>
          <a:p>
            <a:fld id="{FA671662-D2D0-C14C-B280-A81C24C23A8E}" type="slidenum">
              <a:rPr lang="en-US"/>
              <a:t>3</a:t>
            </a:fld>
            <a:endParaRPr lang="en-US"/>
          </a:p>
        </p:txBody>
      </p:sp>
      <p:pic>
        <p:nvPicPr>
          <p:cNvPr id="8" name="Picture 7">
            <a:extLst>
              <a:ext uri="{FF2B5EF4-FFF2-40B4-BE49-F238E27FC236}">
                <a16:creationId xmlns:a16="http://schemas.microsoft.com/office/drawing/2014/main" id="{BCC6AE2E-3642-87A5-4612-E10FD87A18C4}"/>
              </a:ext>
            </a:extLst>
          </p:cNvPr>
          <p:cNvPicPr>
            <a:picLocks noChangeAspect="1"/>
          </p:cNvPicPr>
          <p:nvPr/>
        </p:nvPicPr>
        <p:blipFill>
          <a:blip r:embed="rId2"/>
          <a:stretch>
            <a:fillRect/>
          </a:stretch>
        </p:blipFill>
        <p:spPr>
          <a:xfrm>
            <a:off x="0" y="1729039"/>
            <a:ext cx="9144000" cy="3399922"/>
          </a:xfrm>
          <a:prstGeom prst="rect">
            <a:avLst/>
          </a:prstGeom>
        </p:spPr>
      </p:pic>
    </p:spTree>
    <p:extLst>
      <p:ext uri="{BB962C8B-B14F-4D97-AF65-F5344CB8AC3E}">
        <p14:creationId xmlns:p14="http://schemas.microsoft.com/office/powerpoint/2010/main" val="1652680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026E-E749-7F08-F9EF-FAAB89253C34}"/>
              </a:ext>
            </a:extLst>
          </p:cNvPr>
          <p:cNvSpPr>
            <a:spLocks noGrp="1"/>
          </p:cNvSpPr>
          <p:nvPr>
            <p:ph type="title"/>
          </p:nvPr>
        </p:nvSpPr>
        <p:spPr>
          <a:xfrm>
            <a:off x="457200" y="599440"/>
            <a:ext cx="8229600" cy="1000760"/>
          </a:xfrm>
        </p:spPr>
        <p:txBody>
          <a:bodyPr/>
          <a:lstStyle/>
          <a:p>
            <a:r>
              <a:rPr lang="en-IN" dirty="0"/>
              <a:t>Summary</a:t>
            </a:r>
          </a:p>
        </p:txBody>
      </p:sp>
      <p:sp>
        <p:nvSpPr>
          <p:cNvPr id="3" name="Slide Number Placeholder 2">
            <a:extLst>
              <a:ext uri="{FF2B5EF4-FFF2-40B4-BE49-F238E27FC236}">
                <a16:creationId xmlns:a16="http://schemas.microsoft.com/office/drawing/2014/main" id="{9C6E4B5E-EB1A-9F98-AE19-20338D2E1834}"/>
              </a:ext>
            </a:extLst>
          </p:cNvPr>
          <p:cNvSpPr>
            <a:spLocks noGrp="1"/>
          </p:cNvSpPr>
          <p:nvPr>
            <p:ph type="sldNum" sz="quarter" idx="12"/>
          </p:nvPr>
        </p:nvSpPr>
        <p:spPr/>
        <p:txBody>
          <a:bodyPr/>
          <a:lstStyle/>
          <a:p>
            <a:fld id="{FA671662-D2D0-C14C-B280-A81C24C23A8E}" type="slidenum">
              <a:rPr lang="en-IN" smtClean="0"/>
              <a:t>30</a:t>
            </a:fld>
            <a:endParaRPr lang="en-IN"/>
          </a:p>
        </p:txBody>
      </p:sp>
      <p:pic>
        <p:nvPicPr>
          <p:cNvPr id="5" name="Picture 4">
            <a:extLst>
              <a:ext uri="{FF2B5EF4-FFF2-40B4-BE49-F238E27FC236}">
                <a16:creationId xmlns:a16="http://schemas.microsoft.com/office/drawing/2014/main" id="{8E7474E7-123A-D14E-BC99-7185727AE97E}"/>
              </a:ext>
            </a:extLst>
          </p:cNvPr>
          <p:cNvPicPr>
            <a:picLocks noChangeAspect="1"/>
          </p:cNvPicPr>
          <p:nvPr/>
        </p:nvPicPr>
        <p:blipFill>
          <a:blip r:embed="rId2"/>
          <a:stretch>
            <a:fillRect/>
          </a:stretch>
        </p:blipFill>
        <p:spPr>
          <a:xfrm>
            <a:off x="1302845" y="1769003"/>
            <a:ext cx="6782149" cy="4153113"/>
          </a:xfrm>
          <a:prstGeom prst="rect">
            <a:avLst/>
          </a:prstGeom>
        </p:spPr>
      </p:pic>
    </p:spTree>
    <p:extLst>
      <p:ext uri="{BB962C8B-B14F-4D97-AF65-F5344CB8AC3E}">
        <p14:creationId xmlns:p14="http://schemas.microsoft.com/office/powerpoint/2010/main" val="2584963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8C2A-19AC-4FFA-4050-87C5C65F320F}"/>
              </a:ext>
            </a:extLst>
          </p:cNvPr>
          <p:cNvSpPr>
            <a:spLocks noGrp="1"/>
          </p:cNvSpPr>
          <p:nvPr>
            <p:ph type="title"/>
          </p:nvPr>
        </p:nvSpPr>
        <p:spPr>
          <a:xfrm>
            <a:off x="375920" y="297498"/>
            <a:ext cx="8310880" cy="1051560"/>
          </a:xfrm>
        </p:spPr>
        <p:txBody>
          <a:bodyPr/>
          <a:lstStyle/>
          <a:p>
            <a:r>
              <a:rPr lang="en-IN" sz="4400" dirty="0"/>
              <a:t>Convolutional Neural Network</a:t>
            </a:r>
          </a:p>
        </p:txBody>
      </p:sp>
      <p:sp>
        <p:nvSpPr>
          <p:cNvPr id="3" name="Content Placeholder 2">
            <a:extLst>
              <a:ext uri="{FF2B5EF4-FFF2-40B4-BE49-F238E27FC236}">
                <a16:creationId xmlns:a16="http://schemas.microsoft.com/office/drawing/2014/main" id="{D7065D53-064F-30BE-BFD8-7119A4B3F0E7}"/>
              </a:ext>
            </a:extLst>
          </p:cNvPr>
          <p:cNvSpPr>
            <a:spLocks noGrp="1"/>
          </p:cNvSpPr>
          <p:nvPr>
            <p:ph idx="1"/>
          </p:nvPr>
        </p:nvSpPr>
        <p:spPr/>
        <p:txBody>
          <a:bodyPr>
            <a:noAutofit/>
          </a:bodyPr>
          <a:lstStyle/>
          <a:p>
            <a:pPr algn="l">
              <a:buFont typeface="Wingdings" panose="05000000000000000000" pitchFamily="2" charset="2"/>
              <a:buChar char="v"/>
            </a:pPr>
            <a:r>
              <a:rPr lang="en-US" i="0" u="none" strike="noStrike" baseline="0" dirty="0">
                <a:solidFill>
                  <a:schemeClr val="tx1"/>
                </a:solidFill>
                <a:latin typeface="Calibri-Bold"/>
              </a:rPr>
              <a:t>Inspired by the biology of the visual cortex</a:t>
            </a:r>
            <a:endParaRPr lang="en-IN" i="0" u="none" strike="noStrike" baseline="0" dirty="0">
              <a:solidFill>
                <a:schemeClr val="tx1"/>
              </a:solidFill>
              <a:latin typeface="Calibri-Bold"/>
            </a:endParaRPr>
          </a:p>
          <a:p>
            <a:pPr lvl="1">
              <a:buFont typeface="Wingdings" panose="05000000000000000000" pitchFamily="2" charset="2"/>
              <a:buChar char="§"/>
            </a:pPr>
            <a:r>
              <a:rPr lang="en-US" sz="2000" i="0" u="none" strike="noStrike" baseline="0" dirty="0">
                <a:solidFill>
                  <a:schemeClr val="tx1"/>
                </a:solidFill>
                <a:latin typeface="Calibri-Bold"/>
              </a:rPr>
              <a:t>Local receptive fields are groups of neurons that only respond to a part of what </a:t>
            </a:r>
            <a:r>
              <a:rPr lang="en-IN" sz="2000" i="0" u="none" strike="noStrike" baseline="0" dirty="0">
                <a:solidFill>
                  <a:schemeClr val="tx1"/>
                </a:solidFill>
                <a:latin typeface="Calibri-Bold"/>
              </a:rPr>
              <a:t>your eyes see (subsampling)</a:t>
            </a:r>
          </a:p>
          <a:p>
            <a:pPr lvl="1">
              <a:buFont typeface="Wingdings" panose="05000000000000000000" pitchFamily="2" charset="2"/>
              <a:buChar char="§"/>
            </a:pPr>
            <a:r>
              <a:rPr lang="en-US" sz="2000" i="0" u="none" strike="noStrike" baseline="0" dirty="0">
                <a:solidFill>
                  <a:schemeClr val="tx1"/>
                </a:solidFill>
                <a:latin typeface="Calibri-Bold"/>
              </a:rPr>
              <a:t>They overlap each other to cover the entire visual field (convolutions)</a:t>
            </a:r>
            <a:endParaRPr lang="en-IN" sz="2000" i="0" u="none" strike="noStrike" baseline="0" dirty="0">
              <a:solidFill>
                <a:schemeClr val="tx1"/>
              </a:solidFill>
              <a:latin typeface="Calibri-Bold"/>
            </a:endParaRPr>
          </a:p>
          <a:p>
            <a:pPr lvl="1">
              <a:buFont typeface="Wingdings" panose="05000000000000000000" pitchFamily="2" charset="2"/>
              <a:buChar char="§"/>
            </a:pPr>
            <a:r>
              <a:rPr lang="en-US" sz="2000" i="0" u="none" strike="noStrike" baseline="0" dirty="0">
                <a:solidFill>
                  <a:schemeClr val="tx1"/>
                </a:solidFill>
                <a:latin typeface="Calibri-Bold"/>
              </a:rPr>
              <a:t>They feed into higher layers that identify increasingly complex images</a:t>
            </a:r>
            <a:endParaRPr lang="en-IN" sz="2000" i="0" u="none" strike="noStrike" baseline="0" dirty="0">
              <a:solidFill>
                <a:schemeClr val="tx1"/>
              </a:solidFill>
              <a:latin typeface="Calibri-Bold"/>
            </a:endParaRPr>
          </a:p>
          <a:p>
            <a:pPr lvl="2"/>
            <a:r>
              <a:rPr lang="en-US" sz="1800" i="0" u="none" strike="noStrike" baseline="0" dirty="0">
                <a:solidFill>
                  <a:schemeClr val="tx1"/>
                </a:solidFill>
                <a:latin typeface="Calibri-Bold"/>
              </a:rPr>
              <a:t>Some receptive fields identify horizontal lines, lines at different angles, etc. (filters)</a:t>
            </a:r>
            <a:endParaRPr lang="en-IN" sz="1800" i="0" u="none" strike="noStrike" baseline="0" dirty="0">
              <a:solidFill>
                <a:schemeClr val="tx1"/>
              </a:solidFill>
              <a:latin typeface="Calibri-Bold"/>
            </a:endParaRPr>
          </a:p>
          <a:p>
            <a:pPr lvl="2"/>
            <a:r>
              <a:rPr lang="en-US" sz="1800" i="0" u="none" strike="noStrike" baseline="0" dirty="0">
                <a:solidFill>
                  <a:schemeClr val="tx1"/>
                </a:solidFill>
                <a:latin typeface="Calibri-Bold"/>
              </a:rPr>
              <a:t>These would feed into a layer that identifies shapes</a:t>
            </a:r>
            <a:endParaRPr lang="en-IN" sz="1800" i="0" u="none" strike="noStrike" baseline="0" dirty="0">
              <a:solidFill>
                <a:schemeClr val="tx1"/>
              </a:solidFill>
              <a:latin typeface="Calibri-Bold"/>
            </a:endParaRPr>
          </a:p>
          <a:p>
            <a:pPr lvl="2"/>
            <a:r>
              <a:rPr lang="en-US" sz="1800" i="0" u="none" strike="noStrike" baseline="0" dirty="0">
                <a:solidFill>
                  <a:schemeClr val="tx1"/>
                </a:solidFill>
                <a:latin typeface="Calibri-Bold"/>
              </a:rPr>
              <a:t>Which might feed into a layer that identifies objects</a:t>
            </a:r>
            <a:endParaRPr lang="en-IN" sz="1800" i="0" u="none" strike="noStrike" baseline="0" dirty="0">
              <a:solidFill>
                <a:schemeClr val="tx1"/>
              </a:solidFill>
              <a:latin typeface="Calibri-Bold"/>
            </a:endParaRPr>
          </a:p>
          <a:p>
            <a:pPr lvl="1">
              <a:buFont typeface="Wingdings" panose="05000000000000000000" pitchFamily="2" charset="2"/>
              <a:buChar char="§"/>
            </a:pPr>
            <a:r>
              <a:rPr lang="en-US" sz="2000" i="0" u="none" strike="noStrike" baseline="0" dirty="0">
                <a:solidFill>
                  <a:schemeClr val="tx1"/>
                </a:solidFill>
                <a:latin typeface="Calibri-Bold"/>
              </a:rPr>
              <a:t>For color images, extra layers for red, green, and blue</a:t>
            </a:r>
            <a:endParaRPr lang="en-IN" sz="2000" dirty="0">
              <a:solidFill>
                <a:schemeClr val="tx1"/>
              </a:solidFill>
            </a:endParaRPr>
          </a:p>
        </p:txBody>
      </p:sp>
      <p:sp>
        <p:nvSpPr>
          <p:cNvPr id="5" name="Slide Number Placeholder 4">
            <a:extLst>
              <a:ext uri="{FF2B5EF4-FFF2-40B4-BE49-F238E27FC236}">
                <a16:creationId xmlns:a16="http://schemas.microsoft.com/office/drawing/2014/main" id="{58F95C0F-07F1-FF2B-8260-5DFD2D67DE1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A671662-D2D0-C14C-B280-A81C24C23A8E}" type="slidenum">
              <a:rPr kumimoji="0" lang="en-IN" sz="1400" b="1" i="0" u="none" strike="noStrike" kern="1200" cap="none" spc="0" normalizeH="0" baseline="0" noProof="0" smtClean="0">
                <a:ln>
                  <a:noFill/>
                </a:ln>
                <a:solidFill>
                  <a:prstClr val="black">
                    <a:lumMod val="65000"/>
                    <a:lumOff val="35000"/>
                  </a:prstClr>
                </a:solidFill>
                <a:effectLst/>
                <a:uLnTx/>
                <a:uFillTx/>
                <a:latin typeface="Century Gothic" pitchFamily="34" charset="0"/>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en-IN"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2935325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C93C-7FF1-CCE2-5830-80C15D61ED17}"/>
              </a:ext>
            </a:extLst>
          </p:cNvPr>
          <p:cNvSpPr>
            <a:spLocks noGrp="1"/>
          </p:cNvSpPr>
          <p:nvPr>
            <p:ph type="title"/>
          </p:nvPr>
        </p:nvSpPr>
        <p:spPr>
          <a:xfrm>
            <a:off x="457200" y="38100"/>
            <a:ext cx="8229600" cy="1041400"/>
          </a:xfrm>
        </p:spPr>
        <p:txBody>
          <a:bodyPr/>
          <a:lstStyle/>
          <a:p>
            <a:r>
              <a:rPr lang="en-IN" sz="3600" dirty="0"/>
              <a:t>How do we know that’s a Stop sign?</a:t>
            </a:r>
          </a:p>
        </p:txBody>
      </p:sp>
      <p:sp>
        <p:nvSpPr>
          <p:cNvPr id="4" name="Slide Number Placeholder 3">
            <a:extLst>
              <a:ext uri="{FF2B5EF4-FFF2-40B4-BE49-F238E27FC236}">
                <a16:creationId xmlns:a16="http://schemas.microsoft.com/office/drawing/2014/main" id="{294CD1AC-55EE-FEAB-04D0-A30BD9AA9592}"/>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A671662-D2D0-C14C-B280-A81C24C23A8E}" type="slidenum">
              <a:rPr kumimoji="0" lang="en-IN" sz="1400" b="1" i="0" u="none" strike="noStrike" kern="1200" cap="none" spc="0" normalizeH="0" baseline="0" noProof="0" smtClean="0">
                <a:ln>
                  <a:noFill/>
                </a:ln>
                <a:solidFill>
                  <a:prstClr val="black">
                    <a:lumMod val="65000"/>
                    <a:lumOff val="35000"/>
                  </a:prstClr>
                </a:solidFill>
                <a:effectLst/>
                <a:uLnTx/>
                <a:uFillTx/>
                <a:latin typeface="Century Gothic" pitchFamily="34" charset="0"/>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IN"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endParaRPr>
          </a:p>
        </p:txBody>
      </p:sp>
      <p:pic>
        <p:nvPicPr>
          <p:cNvPr id="5" name="Picture 4">
            <a:extLst>
              <a:ext uri="{FF2B5EF4-FFF2-40B4-BE49-F238E27FC236}">
                <a16:creationId xmlns:a16="http://schemas.microsoft.com/office/drawing/2014/main" id="{37742573-BB33-05C0-4385-ECC6D37844D9}"/>
              </a:ext>
            </a:extLst>
          </p:cNvPr>
          <p:cNvPicPr>
            <a:picLocks noChangeAspect="1"/>
          </p:cNvPicPr>
          <p:nvPr/>
        </p:nvPicPr>
        <p:blipFill>
          <a:blip r:embed="rId2"/>
          <a:stretch>
            <a:fillRect/>
          </a:stretch>
        </p:blipFill>
        <p:spPr>
          <a:xfrm>
            <a:off x="0" y="1825521"/>
            <a:ext cx="9144000" cy="3206957"/>
          </a:xfrm>
          <a:prstGeom prst="rect">
            <a:avLst/>
          </a:prstGeom>
        </p:spPr>
      </p:pic>
    </p:spTree>
    <p:extLst>
      <p:ext uri="{BB962C8B-B14F-4D97-AF65-F5344CB8AC3E}">
        <p14:creationId xmlns:p14="http://schemas.microsoft.com/office/powerpoint/2010/main" val="3651037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02C6-E131-16DF-A1F0-591BEAB4B9BA}"/>
              </a:ext>
            </a:extLst>
          </p:cNvPr>
          <p:cNvSpPr>
            <a:spLocks noGrp="1"/>
          </p:cNvSpPr>
          <p:nvPr>
            <p:ph type="title"/>
          </p:nvPr>
        </p:nvSpPr>
        <p:spPr/>
        <p:txBody>
          <a:bodyPr/>
          <a:lstStyle/>
          <a:p>
            <a:r>
              <a:rPr lang="en-IN" dirty="0"/>
              <a:t>CNN - Architecture</a:t>
            </a:r>
          </a:p>
        </p:txBody>
      </p:sp>
      <p:sp>
        <p:nvSpPr>
          <p:cNvPr id="4" name="Slide Number Placeholder 3">
            <a:extLst>
              <a:ext uri="{FF2B5EF4-FFF2-40B4-BE49-F238E27FC236}">
                <a16:creationId xmlns:a16="http://schemas.microsoft.com/office/drawing/2014/main" id="{3A7631B2-5C64-F2B2-D82C-42B021BAC7A1}"/>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A671662-D2D0-C14C-B280-A81C24C23A8E}" type="slidenum">
              <a:rPr kumimoji="0" lang="en-IN" sz="1400" b="1" i="0" u="none" strike="noStrike" kern="1200" cap="none" spc="0" normalizeH="0" baseline="0" noProof="0" smtClean="0">
                <a:ln>
                  <a:noFill/>
                </a:ln>
                <a:solidFill>
                  <a:prstClr val="black">
                    <a:lumMod val="65000"/>
                    <a:lumOff val="35000"/>
                  </a:prstClr>
                </a:solidFill>
                <a:effectLst/>
                <a:uLnTx/>
                <a:uFillTx/>
                <a:latin typeface="Century Gothic" pitchFamily="34" charset="0"/>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33</a:t>
            </a:fld>
            <a:endParaRPr kumimoji="0" lang="en-IN"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endParaRPr>
          </a:p>
        </p:txBody>
      </p:sp>
      <p:pic>
        <p:nvPicPr>
          <p:cNvPr id="6" name="Picture 5">
            <a:extLst>
              <a:ext uri="{FF2B5EF4-FFF2-40B4-BE49-F238E27FC236}">
                <a16:creationId xmlns:a16="http://schemas.microsoft.com/office/drawing/2014/main" id="{6FACE68E-150F-5517-05D6-4445B31BA626}"/>
              </a:ext>
            </a:extLst>
          </p:cNvPr>
          <p:cNvPicPr>
            <a:picLocks noChangeAspect="1"/>
          </p:cNvPicPr>
          <p:nvPr/>
        </p:nvPicPr>
        <p:blipFill>
          <a:blip r:embed="rId2"/>
          <a:stretch>
            <a:fillRect/>
          </a:stretch>
        </p:blipFill>
        <p:spPr>
          <a:xfrm>
            <a:off x="828482" y="1625507"/>
            <a:ext cx="7487035" cy="3606985"/>
          </a:xfrm>
          <a:prstGeom prst="rect">
            <a:avLst/>
          </a:prstGeom>
        </p:spPr>
      </p:pic>
    </p:spTree>
    <p:extLst>
      <p:ext uri="{BB962C8B-B14F-4D97-AF65-F5344CB8AC3E}">
        <p14:creationId xmlns:p14="http://schemas.microsoft.com/office/powerpoint/2010/main" val="4004189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34AF-E983-CA4B-DDFF-54C3B2BDE5E7}"/>
              </a:ext>
            </a:extLst>
          </p:cNvPr>
          <p:cNvSpPr>
            <a:spLocks noGrp="1"/>
          </p:cNvSpPr>
          <p:nvPr>
            <p:ph type="title"/>
          </p:nvPr>
        </p:nvSpPr>
        <p:spPr>
          <a:xfrm>
            <a:off x="457200" y="147001"/>
            <a:ext cx="8300720" cy="868363"/>
          </a:xfrm>
        </p:spPr>
        <p:txBody>
          <a:bodyPr/>
          <a:lstStyle/>
          <a:p>
            <a:r>
              <a:rPr lang="en-IN" sz="4400" dirty="0"/>
              <a:t>CNN - Components</a:t>
            </a:r>
          </a:p>
        </p:txBody>
      </p:sp>
      <p:sp>
        <p:nvSpPr>
          <p:cNvPr id="3" name="Content Placeholder 2">
            <a:extLst>
              <a:ext uri="{FF2B5EF4-FFF2-40B4-BE49-F238E27FC236}">
                <a16:creationId xmlns:a16="http://schemas.microsoft.com/office/drawing/2014/main" id="{0CC790E9-CF61-6FA3-22C3-DAE174B68514}"/>
              </a:ext>
            </a:extLst>
          </p:cNvPr>
          <p:cNvSpPr>
            <a:spLocks noGrp="1"/>
          </p:cNvSpPr>
          <p:nvPr>
            <p:ph idx="1"/>
          </p:nvPr>
        </p:nvSpPr>
        <p:spPr>
          <a:xfrm>
            <a:off x="370840" y="1015364"/>
            <a:ext cx="8473440" cy="5253356"/>
          </a:xfrm>
        </p:spPr>
        <p:txBody>
          <a:bodyPr>
            <a:normAutofit fontScale="77500" lnSpcReduction="20000"/>
          </a:bodyPr>
          <a:lstStyle/>
          <a:p>
            <a:pPr>
              <a:buFont typeface="Wingdings" panose="05000000000000000000" pitchFamily="2" charset="2"/>
              <a:buChar char="§"/>
            </a:pPr>
            <a:r>
              <a:rPr lang="en-IN" b="1" dirty="0">
                <a:latin typeface="Calibri" panose="020F0502020204030204" pitchFamily="34" charset="0"/>
                <a:ea typeface="Calibri" panose="020F0502020204030204" pitchFamily="34" charset="0"/>
                <a:cs typeface="Calibri" panose="020F0502020204030204" pitchFamily="34" charset="0"/>
              </a:rPr>
              <a:t>Convolution Layer</a:t>
            </a:r>
          </a:p>
          <a:p>
            <a:pPr lvl="1">
              <a:buFont typeface="Arial" panose="020B0604020202020204" pitchFamily="34" charset="0"/>
              <a:buChar char="•"/>
            </a:pPr>
            <a:r>
              <a:rPr lang="en-US" b="0" i="0" dirty="0">
                <a:solidFill>
                  <a:srgbClr val="231F20"/>
                </a:solidFill>
                <a:effectLst/>
                <a:latin typeface="Calibri" panose="020F0502020204030204" pitchFamily="34" charset="0"/>
                <a:ea typeface="Calibri" panose="020F0502020204030204" pitchFamily="34" charset="0"/>
                <a:cs typeface="Calibri" panose="020F0502020204030204" pitchFamily="34" charset="0"/>
              </a:rPr>
              <a:t>This layer is the first layer that is used to extract the various features from the input images. In this layer, the mathematical operation of convolution is performed between the input image and a filter of a particular size </a:t>
            </a:r>
            <a:r>
              <a:rPr lang="en-US" b="0" i="0" dirty="0" err="1">
                <a:solidFill>
                  <a:srgbClr val="231F20"/>
                </a:solidFill>
                <a:effectLst/>
                <a:latin typeface="Calibri" panose="020F0502020204030204" pitchFamily="34" charset="0"/>
                <a:ea typeface="Calibri" panose="020F0502020204030204" pitchFamily="34" charset="0"/>
                <a:cs typeface="Calibri" panose="020F0502020204030204" pitchFamily="34" charset="0"/>
              </a:rPr>
              <a:t>MxM</a:t>
            </a:r>
            <a:r>
              <a:rPr lang="en-US" b="0" i="0" dirty="0">
                <a:solidFill>
                  <a:srgbClr val="231F20"/>
                </a:solidFill>
                <a:effectLst/>
                <a:latin typeface="Calibri" panose="020F0502020204030204" pitchFamily="34" charset="0"/>
                <a:ea typeface="Calibri" panose="020F0502020204030204" pitchFamily="34" charset="0"/>
                <a:cs typeface="Calibri" panose="020F0502020204030204" pitchFamily="34" charset="0"/>
              </a:rPr>
              <a:t>. By sliding the filter over the input image, the dot product is taken between the filter and the parts of the input image with respect to the size of the filter (</a:t>
            </a:r>
            <a:r>
              <a:rPr lang="en-US" b="0" i="0" dirty="0" err="1">
                <a:solidFill>
                  <a:srgbClr val="231F20"/>
                </a:solidFill>
                <a:effectLst/>
                <a:latin typeface="Calibri" panose="020F0502020204030204" pitchFamily="34" charset="0"/>
                <a:ea typeface="Calibri" panose="020F0502020204030204" pitchFamily="34" charset="0"/>
                <a:cs typeface="Calibri" panose="020F0502020204030204" pitchFamily="34" charset="0"/>
              </a:rPr>
              <a:t>MxM</a:t>
            </a:r>
            <a:r>
              <a:rPr lang="en-US" b="0" i="0" dirty="0">
                <a:solidFill>
                  <a:srgbClr val="231F20"/>
                </a:solidFill>
                <a:effectLst/>
                <a:latin typeface="Calibri" panose="020F0502020204030204" pitchFamily="34" charset="0"/>
                <a:ea typeface="Calibri" panose="020F0502020204030204" pitchFamily="34" charset="0"/>
                <a:cs typeface="Calibri" panose="020F0502020204030204" pitchFamily="34" charset="0"/>
              </a:rPr>
              <a:t>).</a:t>
            </a:r>
          </a:p>
          <a:p>
            <a:pPr lvl="1">
              <a:buFont typeface="Arial" panose="020B0604020202020204" pitchFamily="34" charset="0"/>
              <a:buChar char="•"/>
            </a:pPr>
            <a:r>
              <a:rPr lang="en-US" b="0" i="0" dirty="0">
                <a:solidFill>
                  <a:srgbClr val="231F20"/>
                </a:solidFill>
                <a:effectLst/>
                <a:latin typeface="Calibri" panose="020F0502020204030204" pitchFamily="34" charset="0"/>
                <a:ea typeface="Calibri" panose="020F0502020204030204" pitchFamily="34" charset="0"/>
                <a:cs typeface="Calibri" panose="020F0502020204030204" pitchFamily="34" charset="0"/>
              </a:rPr>
              <a:t>The output is termed as the Feature map which gives us information about the image such as the corners and edges. Later, this feature map is fed to other layers to learn several other features of the input image.</a:t>
            </a:r>
          </a:p>
          <a:p>
            <a:pPr lvl="1">
              <a:buFont typeface="Arial" panose="020B0604020202020204" pitchFamily="34" charset="0"/>
              <a:buChar char="•"/>
            </a:pPr>
            <a:endParaRPr lang="en-US" b="0" i="0" dirty="0">
              <a:solidFill>
                <a:srgbClr val="231F20"/>
              </a:solidFill>
              <a:effectLst/>
              <a:latin typeface="Calibri" panose="020F0502020204030204" pitchFamily="34" charset="0"/>
              <a:ea typeface="Calibri" panose="020F0502020204030204" pitchFamily="34" charset="0"/>
              <a:cs typeface="Calibri" panose="020F0502020204030204" pitchFamily="34" charset="0"/>
            </a:endParaRPr>
          </a:p>
          <a:p>
            <a:pPr lvl="1">
              <a:buFont typeface="Arial" panose="020B0604020202020204" pitchFamily="34" charset="0"/>
              <a:buChar char="•"/>
            </a:pPr>
            <a:endParaRPr lang="en-US" dirty="0">
              <a:solidFill>
                <a:srgbClr val="231F20"/>
              </a:solidFill>
              <a:latin typeface="Calibri" panose="020F0502020204030204" pitchFamily="34" charset="0"/>
              <a:ea typeface="Calibri" panose="020F0502020204030204" pitchFamily="34" charset="0"/>
              <a:cs typeface="Calibri" panose="020F0502020204030204" pitchFamily="34" charset="0"/>
            </a:endParaRPr>
          </a:p>
          <a:p>
            <a:pPr lvl="1">
              <a:buFont typeface="Arial" panose="020B0604020202020204" pitchFamily="34" charset="0"/>
              <a:buChar char="•"/>
            </a:pPr>
            <a:endParaRPr lang="en-US" b="0" i="0" dirty="0">
              <a:solidFill>
                <a:srgbClr val="231F20"/>
              </a:solidFill>
              <a:effectLst/>
              <a:latin typeface="Calibri" panose="020F0502020204030204" pitchFamily="34" charset="0"/>
              <a:ea typeface="Calibri" panose="020F0502020204030204" pitchFamily="34" charset="0"/>
              <a:cs typeface="Calibri" panose="020F0502020204030204" pitchFamily="34" charset="0"/>
            </a:endParaRPr>
          </a:p>
          <a:p>
            <a:pPr lvl="1">
              <a:buFont typeface="Arial" panose="020B0604020202020204" pitchFamily="34" charset="0"/>
              <a:buChar char="•"/>
            </a:pPr>
            <a:endParaRPr lang="en-US" dirty="0">
              <a:solidFill>
                <a:srgbClr val="231F20"/>
              </a:solidFill>
              <a:latin typeface="Calibri" panose="020F0502020204030204" pitchFamily="34" charset="0"/>
              <a:ea typeface="Calibri" panose="020F0502020204030204" pitchFamily="34" charset="0"/>
              <a:cs typeface="Calibri" panose="020F0502020204030204" pitchFamily="34" charset="0"/>
            </a:endParaRPr>
          </a:p>
          <a:p>
            <a:pPr lvl="1">
              <a:buFont typeface="Arial" panose="020B0604020202020204" pitchFamily="34" charset="0"/>
              <a:buChar char="•"/>
            </a:pPr>
            <a:endParaRPr lang="en-US" b="0" i="0" dirty="0">
              <a:solidFill>
                <a:srgbClr val="231F20"/>
              </a:solidFill>
              <a:effectLst/>
              <a:latin typeface="Calibri" panose="020F0502020204030204" pitchFamily="34" charset="0"/>
              <a:ea typeface="Calibri" panose="020F0502020204030204" pitchFamily="34" charset="0"/>
              <a:cs typeface="Calibri" panose="020F0502020204030204" pitchFamily="34" charset="0"/>
            </a:endParaRPr>
          </a:p>
          <a:p>
            <a:pPr lvl="1">
              <a:buFont typeface="Arial" panose="020B0604020202020204" pitchFamily="34" charset="0"/>
              <a:buChar char="•"/>
            </a:pPr>
            <a:endParaRPr lang="en-US" b="0" i="0" dirty="0">
              <a:solidFill>
                <a:srgbClr val="231F2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Wingdings" panose="05000000000000000000" pitchFamily="2" charset="2"/>
              <a:buChar char="§"/>
            </a:pPr>
            <a:r>
              <a:rPr lang="en-US" b="0" i="0" dirty="0">
                <a:solidFill>
                  <a:srgbClr val="231F20"/>
                </a:solidFill>
                <a:effectLst/>
                <a:latin typeface="Calibri" panose="020F0502020204030204" pitchFamily="34" charset="0"/>
                <a:ea typeface="Calibri" panose="020F0502020204030204" pitchFamily="34" charset="0"/>
                <a:cs typeface="Calibri" panose="020F0502020204030204" pitchFamily="34" charset="0"/>
              </a:rPr>
              <a:t>Pooling Layer</a:t>
            </a:r>
          </a:p>
          <a:p>
            <a:pPr lvl="1">
              <a:buFont typeface="Arial" panose="020B0604020202020204" pitchFamily="34" charset="0"/>
              <a:buChar char="•"/>
            </a:pPr>
            <a:r>
              <a:rPr lang="en-US" dirty="0">
                <a:solidFill>
                  <a:srgbClr val="231F20"/>
                </a:solidFill>
                <a:latin typeface="unset"/>
              </a:rPr>
              <a:t>A </a:t>
            </a:r>
            <a:r>
              <a:rPr lang="en-US" b="0" i="0" dirty="0">
                <a:solidFill>
                  <a:srgbClr val="231F20"/>
                </a:solidFill>
                <a:effectLst/>
                <a:latin typeface="unset"/>
              </a:rPr>
              <a:t>Convolutional Layer is followed by a Pooling Layer. The primary aim of this layer is to decrease the size of the convolved feature map to reduce the computational costs. This is performed by decreasing the connections between layers and independently operates on each feature map. Depending upon method used, there are several types of Pooling operations. It basically summarizes the features generated by a convolution layer.</a:t>
            </a:r>
            <a:endParaRPr lang="en-US" b="0" i="0" dirty="0">
              <a:solidFill>
                <a:srgbClr val="231F20"/>
              </a:solidFill>
              <a:effectLst/>
              <a:latin typeface="circular-xx"/>
            </a:endParaRPr>
          </a:p>
          <a:p>
            <a:pPr lvl="1">
              <a:buFont typeface="Arial" panose="020B0604020202020204" pitchFamily="34" charset="0"/>
              <a:buChar char="•"/>
            </a:pPr>
            <a:r>
              <a:rPr lang="en-US" b="0" i="0" dirty="0">
                <a:solidFill>
                  <a:srgbClr val="231F20"/>
                </a:solidFill>
                <a:effectLst/>
                <a:latin typeface="unset"/>
              </a:rPr>
              <a:t>In Max Pooling, the largest element is taken from feature map. Average Pooling calculates the average of the elements in a predefined sized Image section. The total sum of the elements in the predefined section is computed in Sum Pooling. The Pooling Layer usually serves as a bridge between the Convolutional Layer and the FC Layer.</a:t>
            </a:r>
            <a:endParaRPr lang="en-US" b="0" i="0" dirty="0">
              <a:solidFill>
                <a:srgbClr val="231F20"/>
              </a:solidFill>
              <a:effectLst/>
              <a:latin typeface="circular-xx"/>
            </a:endParaRPr>
          </a:p>
          <a:p>
            <a:pPr algn="l"/>
            <a:r>
              <a:rPr lang="en-US" i="0" dirty="0">
                <a:solidFill>
                  <a:srgbClr val="231F20"/>
                </a:solidFill>
                <a:effectLst/>
                <a:latin typeface="Calibri" panose="020F0502020204030204" pitchFamily="34" charset="0"/>
                <a:ea typeface="Calibri" panose="020F0502020204030204" pitchFamily="34" charset="0"/>
                <a:cs typeface="Calibri" panose="020F0502020204030204" pitchFamily="34" charset="0"/>
              </a:rPr>
              <a:t>Fully Connected Layer</a:t>
            </a:r>
          </a:p>
          <a:p>
            <a:pPr lvl="1">
              <a:buFont typeface="Arial" panose="020B0604020202020204" pitchFamily="34" charset="0"/>
              <a:buChar char="•"/>
            </a:pPr>
            <a:r>
              <a:rPr lang="en-US" b="0" i="0" dirty="0">
                <a:solidFill>
                  <a:srgbClr val="231F20"/>
                </a:solidFill>
                <a:effectLst/>
                <a:latin typeface="unset"/>
              </a:rPr>
              <a:t>The Fully Connected (FC) layer consists of the weights and biases along with the neurons and is used to connect the neurons between two different layers. These layers are usually placed before the output layer and form the last few layers of a CNN Architecture.</a:t>
            </a:r>
            <a:endParaRPr lang="en-US" b="0" i="0" dirty="0">
              <a:solidFill>
                <a:srgbClr val="231F20"/>
              </a:solidFill>
              <a:effectLst/>
              <a:latin typeface="circular-xx"/>
            </a:endParaRPr>
          </a:p>
          <a:p>
            <a:pPr lvl="1">
              <a:buFont typeface="Arial" panose="020B0604020202020204" pitchFamily="34" charset="0"/>
              <a:buChar char="•"/>
            </a:pPr>
            <a:r>
              <a:rPr lang="en-US" b="0" i="0" dirty="0">
                <a:solidFill>
                  <a:srgbClr val="231F20"/>
                </a:solidFill>
                <a:effectLst/>
                <a:latin typeface="unset"/>
              </a:rPr>
              <a:t>In this, the input image from the previous layers are flattened and fed to the FC layer. The flattened vector then undergoes few more FC layers where the mathematical functions operations usually take place. In this stage, the classification process begins to take place. </a:t>
            </a:r>
            <a:endParaRPr lang="en-US" b="0" i="0" dirty="0">
              <a:solidFill>
                <a:srgbClr val="231F20"/>
              </a:solidFill>
              <a:effectLst/>
              <a:latin typeface="circular-xx"/>
            </a:endParaRPr>
          </a:p>
          <a:p>
            <a:endParaRPr lang="en-IN" dirty="0"/>
          </a:p>
        </p:txBody>
      </p:sp>
      <p:sp>
        <p:nvSpPr>
          <p:cNvPr id="5" name="Slide Number Placeholder 4">
            <a:extLst>
              <a:ext uri="{FF2B5EF4-FFF2-40B4-BE49-F238E27FC236}">
                <a16:creationId xmlns:a16="http://schemas.microsoft.com/office/drawing/2014/main" id="{7DC7D4E8-69C2-255A-535F-AD520485D5F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A671662-D2D0-C14C-B280-A81C24C23A8E}" type="slidenum">
              <a:rPr kumimoji="0" lang="en-IN" sz="1400" b="1" i="0" u="none" strike="noStrike" kern="1200" cap="none" spc="0" normalizeH="0" baseline="0" noProof="0" smtClean="0">
                <a:ln>
                  <a:noFill/>
                </a:ln>
                <a:solidFill>
                  <a:prstClr val="black">
                    <a:lumMod val="65000"/>
                    <a:lumOff val="35000"/>
                  </a:prstClr>
                </a:solidFill>
                <a:effectLst/>
                <a:uLnTx/>
                <a:uFillTx/>
                <a:latin typeface="Century Gothic" pitchFamily="34" charset="0"/>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34</a:t>
            </a:fld>
            <a:endParaRPr kumimoji="0" lang="en-IN"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endParaRPr>
          </a:p>
        </p:txBody>
      </p:sp>
      <p:pic>
        <p:nvPicPr>
          <p:cNvPr id="7" name="Picture 6">
            <a:extLst>
              <a:ext uri="{FF2B5EF4-FFF2-40B4-BE49-F238E27FC236}">
                <a16:creationId xmlns:a16="http://schemas.microsoft.com/office/drawing/2014/main" id="{1E08D006-969F-FAE6-008D-4EE42EC74D51}"/>
              </a:ext>
            </a:extLst>
          </p:cNvPr>
          <p:cNvPicPr>
            <a:picLocks noChangeAspect="1"/>
          </p:cNvPicPr>
          <p:nvPr/>
        </p:nvPicPr>
        <p:blipFill>
          <a:blip r:embed="rId2"/>
          <a:stretch>
            <a:fillRect/>
          </a:stretch>
        </p:blipFill>
        <p:spPr>
          <a:xfrm>
            <a:off x="2717080" y="2280804"/>
            <a:ext cx="3283119" cy="1130358"/>
          </a:xfrm>
          <a:prstGeom prst="rect">
            <a:avLst/>
          </a:prstGeom>
        </p:spPr>
      </p:pic>
    </p:spTree>
    <p:extLst>
      <p:ext uri="{BB962C8B-B14F-4D97-AF65-F5344CB8AC3E}">
        <p14:creationId xmlns:p14="http://schemas.microsoft.com/office/powerpoint/2010/main" val="482740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EEDF9-B1B4-76C7-C259-5B6882CD3106}"/>
              </a:ext>
            </a:extLst>
          </p:cNvPr>
          <p:cNvSpPr>
            <a:spLocks noGrp="1"/>
          </p:cNvSpPr>
          <p:nvPr>
            <p:ph type="title"/>
          </p:nvPr>
        </p:nvSpPr>
        <p:spPr>
          <a:xfrm>
            <a:off x="457200" y="136525"/>
            <a:ext cx="8229600" cy="1031240"/>
          </a:xfrm>
        </p:spPr>
        <p:txBody>
          <a:bodyPr/>
          <a:lstStyle/>
          <a:p>
            <a:r>
              <a:rPr lang="en-IN" dirty="0"/>
              <a:t>Modern ML Toolbox</a:t>
            </a:r>
          </a:p>
        </p:txBody>
      </p:sp>
      <p:sp>
        <p:nvSpPr>
          <p:cNvPr id="4" name="Slide Number Placeholder 3">
            <a:extLst>
              <a:ext uri="{FF2B5EF4-FFF2-40B4-BE49-F238E27FC236}">
                <a16:creationId xmlns:a16="http://schemas.microsoft.com/office/drawing/2014/main" id="{7EBE2CDB-E291-D9E5-309E-8816F0660BC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A671662-D2D0-C14C-B280-A81C24C23A8E}" type="slidenum">
              <a:rPr kumimoji="0" lang="en-IN" sz="1400" b="1" i="0" u="none" strike="noStrike" kern="1200" cap="none" spc="0" normalizeH="0" baseline="0" noProof="0" smtClean="0">
                <a:ln>
                  <a:noFill/>
                </a:ln>
                <a:solidFill>
                  <a:prstClr val="black">
                    <a:lumMod val="65000"/>
                    <a:lumOff val="35000"/>
                  </a:prstClr>
                </a:solidFill>
                <a:effectLst/>
                <a:uLnTx/>
                <a:uFillTx/>
                <a:latin typeface="Century Gothic" pitchFamily="34" charset="0"/>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35</a:t>
            </a:fld>
            <a:endParaRPr kumimoji="0" lang="en-IN"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endParaRPr>
          </a:p>
        </p:txBody>
      </p:sp>
      <p:pic>
        <p:nvPicPr>
          <p:cNvPr id="6" name="Picture 5">
            <a:extLst>
              <a:ext uri="{FF2B5EF4-FFF2-40B4-BE49-F238E27FC236}">
                <a16:creationId xmlns:a16="http://schemas.microsoft.com/office/drawing/2014/main" id="{CCF4EBB6-7FA7-6217-019B-141EA9993C6D}"/>
              </a:ext>
            </a:extLst>
          </p:cNvPr>
          <p:cNvPicPr>
            <a:picLocks noChangeAspect="1"/>
          </p:cNvPicPr>
          <p:nvPr/>
        </p:nvPicPr>
        <p:blipFill>
          <a:blip r:embed="rId2"/>
          <a:stretch>
            <a:fillRect/>
          </a:stretch>
        </p:blipFill>
        <p:spPr>
          <a:xfrm>
            <a:off x="942788" y="1177809"/>
            <a:ext cx="7258423" cy="4502381"/>
          </a:xfrm>
          <a:prstGeom prst="rect">
            <a:avLst/>
          </a:prstGeom>
        </p:spPr>
      </p:pic>
    </p:spTree>
    <p:extLst>
      <p:ext uri="{BB962C8B-B14F-4D97-AF65-F5344CB8AC3E}">
        <p14:creationId xmlns:p14="http://schemas.microsoft.com/office/powerpoint/2010/main" val="831507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3A4D-8821-01EB-7343-8DB94143C217}"/>
              </a:ext>
            </a:extLst>
          </p:cNvPr>
          <p:cNvSpPr>
            <a:spLocks noGrp="1"/>
          </p:cNvSpPr>
          <p:nvPr>
            <p:ph type="title"/>
          </p:nvPr>
        </p:nvSpPr>
        <p:spPr>
          <a:xfrm>
            <a:off x="599440" y="0"/>
            <a:ext cx="8087360" cy="868363"/>
          </a:xfrm>
        </p:spPr>
        <p:txBody>
          <a:bodyPr/>
          <a:lstStyle/>
          <a:p>
            <a:r>
              <a:rPr lang="en-IN" dirty="0"/>
              <a:t>Limitations</a:t>
            </a:r>
          </a:p>
        </p:txBody>
      </p:sp>
      <p:sp>
        <p:nvSpPr>
          <p:cNvPr id="3" name="Content Placeholder 2">
            <a:extLst>
              <a:ext uri="{FF2B5EF4-FFF2-40B4-BE49-F238E27FC236}">
                <a16:creationId xmlns:a16="http://schemas.microsoft.com/office/drawing/2014/main" id="{374D4318-5DFB-AB2B-6835-7A2E2C2C205B}"/>
              </a:ext>
            </a:extLst>
          </p:cNvPr>
          <p:cNvSpPr>
            <a:spLocks noGrp="1"/>
          </p:cNvSpPr>
          <p:nvPr>
            <p:ph idx="1"/>
          </p:nvPr>
        </p:nvSpPr>
        <p:spPr>
          <a:xfrm>
            <a:off x="457200" y="619286"/>
            <a:ext cx="8229600" cy="4525963"/>
          </a:xfrm>
        </p:spPr>
        <p:txBody>
          <a:bodyPr/>
          <a:lstStyle/>
          <a:p>
            <a:pPr marL="0" indent="0" algn="l">
              <a:buNone/>
            </a:pPr>
            <a:endParaRPr lang="en-IN" sz="1800" b="0" i="0" u="none" strike="noStrike" baseline="0" dirty="0">
              <a:solidFill>
                <a:schemeClr val="tx1"/>
              </a:solidFill>
              <a:latin typeface="Arial Nova" panose="020B0504020202020204" pitchFamily="34" charset="0"/>
            </a:endParaRPr>
          </a:p>
          <a:p>
            <a:pPr>
              <a:buFont typeface="Wingdings" panose="05000000000000000000" pitchFamily="2" charset="2"/>
              <a:buChar char="§"/>
            </a:pPr>
            <a:r>
              <a:rPr lang="en-US" sz="2000" dirty="0">
                <a:solidFill>
                  <a:schemeClr val="tx1"/>
                </a:solidFill>
                <a:latin typeface="Arial Nova" panose="020B0504020202020204" pitchFamily="34" charset="0"/>
              </a:rPr>
              <a:t>Need new architectures for Graphs</a:t>
            </a:r>
            <a:endParaRPr lang="en-IN" sz="2000" dirty="0">
              <a:solidFill>
                <a:schemeClr val="tx1"/>
              </a:solidFill>
            </a:endParaRPr>
          </a:p>
        </p:txBody>
      </p:sp>
      <p:sp>
        <p:nvSpPr>
          <p:cNvPr id="5" name="Slide Number Placeholder 4">
            <a:extLst>
              <a:ext uri="{FF2B5EF4-FFF2-40B4-BE49-F238E27FC236}">
                <a16:creationId xmlns:a16="http://schemas.microsoft.com/office/drawing/2014/main" id="{68BD6948-1868-9D4D-1B5B-126F1A1F8408}"/>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A671662-D2D0-C14C-B280-A81C24C23A8E}" type="slidenum">
              <a:rPr kumimoji="0" lang="en-IN" sz="1400" b="1" i="0" u="none" strike="noStrike" kern="1200" cap="none" spc="0" normalizeH="0" baseline="0" noProof="0" smtClean="0">
                <a:ln>
                  <a:noFill/>
                </a:ln>
                <a:solidFill>
                  <a:prstClr val="black">
                    <a:lumMod val="65000"/>
                    <a:lumOff val="35000"/>
                  </a:prstClr>
                </a:solidFill>
                <a:effectLst/>
                <a:uLnTx/>
                <a:uFillTx/>
                <a:latin typeface="Century Gothic" pitchFamily="34" charset="0"/>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36</a:t>
            </a:fld>
            <a:endParaRPr kumimoji="0" lang="en-IN"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endParaRPr>
          </a:p>
        </p:txBody>
      </p:sp>
      <p:pic>
        <p:nvPicPr>
          <p:cNvPr id="6" name="Picture 5">
            <a:extLst>
              <a:ext uri="{FF2B5EF4-FFF2-40B4-BE49-F238E27FC236}">
                <a16:creationId xmlns:a16="http://schemas.microsoft.com/office/drawing/2014/main" id="{97661A9F-3EFC-503F-FFFB-1ADF1718D5A8}"/>
              </a:ext>
            </a:extLst>
          </p:cNvPr>
          <p:cNvPicPr>
            <a:picLocks noChangeAspect="1"/>
          </p:cNvPicPr>
          <p:nvPr/>
        </p:nvPicPr>
        <p:blipFill>
          <a:blip r:embed="rId2"/>
          <a:stretch>
            <a:fillRect/>
          </a:stretch>
        </p:blipFill>
        <p:spPr>
          <a:xfrm>
            <a:off x="1208857" y="1487649"/>
            <a:ext cx="7112366" cy="4153113"/>
          </a:xfrm>
          <a:prstGeom prst="rect">
            <a:avLst/>
          </a:prstGeom>
        </p:spPr>
      </p:pic>
    </p:spTree>
    <p:extLst>
      <p:ext uri="{BB962C8B-B14F-4D97-AF65-F5344CB8AC3E}">
        <p14:creationId xmlns:p14="http://schemas.microsoft.com/office/powerpoint/2010/main" val="24895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800" dirty="0"/>
              <a:t>The First Artificial Neuron</a:t>
            </a:r>
            <a:br>
              <a:rPr lang="en-US" dirty="0"/>
            </a:br>
            <a:r>
              <a:rPr lang="en-US" dirty="0"/>
              <a:t> </a:t>
            </a:r>
          </a:p>
        </p:txBody>
      </p:sp>
      <p:sp>
        <p:nvSpPr>
          <p:cNvPr id="5" name="Slide Number Placeholder 4"/>
          <p:cNvSpPr>
            <a:spLocks noGrp="1"/>
          </p:cNvSpPr>
          <p:nvPr>
            <p:ph type="sldNum" sz="quarter" idx="12"/>
          </p:nvPr>
        </p:nvSpPr>
        <p:spPr/>
        <p:txBody>
          <a:bodyPr/>
          <a:lstStyle/>
          <a:p>
            <a:fld id="{FA671662-D2D0-C14C-B280-A81C24C23A8E}" type="slidenum">
              <a:rPr lang="en-US"/>
              <a:t>4</a:t>
            </a:fld>
            <a:endParaRPr lang="en-US"/>
          </a:p>
        </p:txBody>
      </p:sp>
      <p:pic>
        <p:nvPicPr>
          <p:cNvPr id="8" name="Content Placeholder 7">
            <a:extLst>
              <a:ext uri="{FF2B5EF4-FFF2-40B4-BE49-F238E27FC236}">
                <a16:creationId xmlns:a16="http://schemas.microsoft.com/office/drawing/2014/main" id="{EAECE5CA-AC8C-304D-715F-924B98BE4AFD}"/>
              </a:ext>
            </a:extLst>
          </p:cNvPr>
          <p:cNvPicPr>
            <a:picLocks noGrp="1" noChangeAspect="1"/>
          </p:cNvPicPr>
          <p:nvPr>
            <p:ph idx="1"/>
          </p:nvPr>
        </p:nvPicPr>
        <p:blipFill>
          <a:blip r:embed="rId2"/>
          <a:stretch>
            <a:fillRect/>
          </a:stretch>
        </p:blipFill>
        <p:spPr>
          <a:xfrm>
            <a:off x="457200" y="2417441"/>
            <a:ext cx="8229600" cy="2891481"/>
          </a:xfrm>
        </p:spPr>
      </p:pic>
    </p:spTree>
    <p:extLst>
      <p:ext uri="{BB962C8B-B14F-4D97-AF65-F5344CB8AC3E}">
        <p14:creationId xmlns:p14="http://schemas.microsoft.com/office/powerpoint/2010/main" val="304910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800" dirty="0"/>
              <a:t>Linear Threshold Unit (LTU)</a:t>
            </a:r>
            <a:br>
              <a:rPr lang="en-US" dirty="0"/>
            </a:br>
            <a:r>
              <a:rPr lang="en-US" dirty="0"/>
              <a:t> </a:t>
            </a:r>
          </a:p>
        </p:txBody>
      </p:sp>
      <p:sp>
        <p:nvSpPr>
          <p:cNvPr id="5" name="Slide Number Placeholder 4"/>
          <p:cNvSpPr>
            <a:spLocks noGrp="1"/>
          </p:cNvSpPr>
          <p:nvPr>
            <p:ph type="sldNum" sz="quarter" idx="12"/>
          </p:nvPr>
        </p:nvSpPr>
        <p:spPr/>
        <p:txBody>
          <a:bodyPr/>
          <a:lstStyle/>
          <a:p>
            <a:fld id="{FA671662-D2D0-C14C-B280-A81C24C23A8E}" type="slidenum">
              <a:rPr lang="en-US"/>
              <a:t>5</a:t>
            </a:fld>
            <a:endParaRPr lang="en-US"/>
          </a:p>
        </p:txBody>
      </p:sp>
      <p:pic>
        <p:nvPicPr>
          <p:cNvPr id="7" name="Picture 6">
            <a:extLst>
              <a:ext uri="{FF2B5EF4-FFF2-40B4-BE49-F238E27FC236}">
                <a16:creationId xmlns:a16="http://schemas.microsoft.com/office/drawing/2014/main" id="{514E6C87-5476-EB0F-B5A3-69558B0BF3E7}"/>
              </a:ext>
            </a:extLst>
          </p:cNvPr>
          <p:cNvPicPr>
            <a:picLocks noChangeAspect="1"/>
          </p:cNvPicPr>
          <p:nvPr/>
        </p:nvPicPr>
        <p:blipFill>
          <a:blip r:embed="rId2"/>
          <a:stretch>
            <a:fillRect/>
          </a:stretch>
        </p:blipFill>
        <p:spPr>
          <a:xfrm>
            <a:off x="0" y="1719223"/>
            <a:ext cx="9144000" cy="3419553"/>
          </a:xfrm>
          <a:prstGeom prst="rect">
            <a:avLst/>
          </a:prstGeom>
        </p:spPr>
      </p:pic>
    </p:spTree>
    <p:extLst>
      <p:ext uri="{BB962C8B-B14F-4D97-AF65-F5344CB8AC3E}">
        <p14:creationId xmlns:p14="http://schemas.microsoft.com/office/powerpoint/2010/main" val="3623469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7580" y="0"/>
            <a:ext cx="8179220" cy="777240"/>
          </a:xfrm>
        </p:spPr>
        <p:txBody>
          <a:bodyPr/>
          <a:lstStyle/>
          <a:p>
            <a:r>
              <a:rPr lang="en-US" sz="4800" dirty="0"/>
              <a:t>Perceptron</a:t>
            </a:r>
            <a:r>
              <a:rPr lang="en-US" dirty="0"/>
              <a:t> </a:t>
            </a:r>
          </a:p>
        </p:txBody>
      </p:sp>
      <p:sp>
        <p:nvSpPr>
          <p:cNvPr id="5" name="Slide Number Placeholder 4"/>
          <p:cNvSpPr>
            <a:spLocks noGrp="1"/>
          </p:cNvSpPr>
          <p:nvPr>
            <p:ph type="sldNum" sz="quarter" idx="12"/>
          </p:nvPr>
        </p:nvSpPr>
        <p:spPr/>
        <p:txBody>
          <a:bodyPr/>
          <a:lstStyle/>
          <a:p>
            <a:fld id="{FA671662-D2D0-C14C-B280-A81C24C23A8E}" type="slidenum">
              <a:rPr lang="en-US"/>
              <a:t>6</a:t>
            </a:fld>
            <a:endParaRPr lang="en-US"/>
          </a:p>
        </p:txBody>
      </p:sp>
      <p:pic>
        <p:nvPicPr>
          <p:cNvPr id="3" name="Picture 2">
            <a:extLst>
              <a:ext uri="{FF2B5EF4-FFF2-40B4-BE49-F238E27FC236}">
                <a16:creationId xmlns:a16="http://schemas.microsoft.com/office/drawing/2014/main" id="{FB4EF001-F000-F559-0394-833BF888655D}"/>
              </a:ext>
            </a:extLst>
          </p:cNvPr>
          <p:cNvPicPr>
            <a:picLocks noChangeAspect="1"/>
          </p:cNvPicPr>
          <p:nvPr/>
        </p:nvPicPr>
        <p:blipFill>
          <a:blip r:embed="rId2"/>
          <a:stretch>
            <a:fillRect/>
          </a:stretch>
        </p:blipFill>
        <p:spPr>
          <a:xfrm>
            <a:off x="364058" y="868680"/>
            <a:ext cx="8179220" cy="3410125"/>
          </a:xfrm>
          <a:prstGeom prst="rect">
            <a:avLst/>
          </a:prstGeom>
        </p:spPr>
      </p:pic>
      <p:sp>
        <p:nvSpPr>
          <p:cNvPr id="8" name="TextBox 7">
            <a:extLst>
              <a:ext uri="{FF2B5EF4-FFF2-40B4-BE49-F238E27FC236}">
                <a16:creationId xmlns:a16="http://schemas.microsoft.com/office/drawing/2014/main" id="{FB5D5867-60D6-881B-E22E-53B3E8FB4E92}"/>
              </a:ext>
            </a:extLst>
          </p:cNvPr>
          <p:cNvSpPr txBox="1"/>
          <p:nvPr/>
        </p:nvSpPr>
        <p:spPr>
          <a:xfrm>
            <a:off x="873760" y="3862050"/>
            <a:ext cx="4572000" cy="369332"/>
          </a:xfrm>
          <a:prstGeom prst="rect">
            <a:avLst/>
          </a:prstGeom>
          <a:noFill/>
        </p:spPr>
        <p:txBody>
          <a:bodyPr wrap="square">
            <a:spAutoFit/>
          </a:bodyPr>
          <a:lstStyle/>
          <a:p>
            <a:r>
              <a:rPr lang="en-IN" dirty="0"/>
              <a:t>Developed by Frank Rosenblatt</a:t>
            </a:r>
          </a:p>
        </p:txBody>
      </p:sp>
    </p:spTree>
    <p:extLst>
      <p:ext uri="{BB962C8B-B14F-4D97-AF65-F5344CB8AC3E}">
        <p14:creationId xmlns:p14="http://schemas.microsoft.com/office/powerpoint/2010/main" val="1249751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26D97-EF39-0172-8CF1-810FE6A15DBD}"/>
              </a:ext>
            </a:extLst>
          </p:cNvPr>
          <p:cNvSpPr>
            <a:spLocks noGrp="1"/>
          </p:cNvSpPr>
          <p:nvPr>
            <p:ph type="title"/>
          </p:nvPr>
        </p:nvSpPr>
        <p:spPr>
          <a:xfrm>
            <a:off x="487680" y="0"/>
            <a:ext cx="8321040" cy="787400"/>
          </a:xfrm>
        </p:spPr>
        <p:txBody>
          <a:bodyPr/>
          <a:lstStyle/>
          <a:p>
            <a:r>
              <a:rPr lang="en-IN" sz="4400" dirty="0"/>
              <a:t>Perceptron</a:t>
            </a:r>
          </a:p>
        </p:txBody>
      </p:sp>
      <p:sp>
        <p:nvSpPr>
          <p:cNvPr id="4" name="Slide Number Placeholder 3">
            <a:extLst>
              <a:ext uri="{FF2B5EF4-FFF2-40B4-BE49-F238E27FC236}">
                <a16:creationId xmlns:a16="http://schemas.microsoft.com/office/drawing/2014/main" id="{5BB4880E-962D-8D58-6406-6F19C6D67DBA}"/>
              </a:ext>
            </a:extLst>
          </p:cNvPr>
          <p:cNvSpPr>
            <a:spLocks noGrp="1"/>
          </p:cNvSpPr>
          <p:nvPr>
            <p:ph type="sldNum" sz="quarter" idx="12"/>
          </p:nvPr>
        </p:nvSpPr>
        <p:spPr/>
        <p:txBody>
          <a:bodyPr/>
          <a:lstStyle/>
          <a:p>
            <a:fld id="{FA671662-D2D0-C14C-B280-A81C24C23A8E}" type="slidenum">
              <a:rPr lang="en-IN" smtClean="0"/>
              <a:t>7</a:t>
            </a:fld>
            <a:endParaRPr lang="en-IN"/>
          </a:p>
        </p:txBody>
      </p:sp>
      <p:pic>
        <p:nvPicPr>
          <p:cNvPr id="6" name="Picture 5">
            <a:extLst>
              <a:ext uri="{FF2B5EF4-FFF2-40B4-BE49-F238E27FC236}">
                <a16:creationId xmlns:a16="http://schemas.microsoft.com/office/drawing/2014/main" id="{5967D333-29F6-9E51-5EC5-F849FAF36996}"/>
              </a:ext>
            </a:extLst>
          </p:cNvPr>
          <p:cNvPicPr>
            <a:picLocks noChangeAspect="1"/>
          </p:cNvPicPr>
          <p:nvPr/>
        </p:nvPicPr>
        <p:blipFill>
          <a:blip r:embed="rId2"/>
          <a:stretch>
            <a:fillRect/>
          </a:stretch>
        </p:blipFill>
        <p:spPr>
          <a:xfrm>
            <a:off x="1749276" y="763138"/>
            <a:ext cx="5797848" cy="2559182"/>
          </a:xfrm>
          <a:prstGeom prst="rect">
            <a:avLst/>
          </a:prstGeom>
        </p:spPr>
      </p:pic>
      <p:pic>
        <p:nvPicPr>
          <p:cNvPr id="10" name="Picture 9">
            <a:extLst>
              <a:ext uri="{FF2B5EF4-FFF2-40B4-BE49-F238E27FC236}">
                <a16:creationId xmlns:a16="http://schemas.microsoft.com/office/drawing/2014/main" id="{919703F9-7E69-9AE4-887C-B953C204EA00}"/>
              </a:ext>
            </a:extLst>
          </p:cNvPr>
          <p:cNvPicPr>
            <a:picLocks noChangeAspect="1"/>
          </p:cNvPicPr>
          <p:nvPr/>
        </p:nvPicPr>
        <p:blipFill>
          <a:blip r:embed="rId3"/>
          <a:stretch>
            <a:fillRect/>
          </a:stretch>
        </p:blipFill>
        <p:spPr>
          <a:xfrm>
            <a:off x="2088393" y="3535681"/>
            <a:ext cx="4743694" cy="1473276"/>
          </a:xfrm>
          <a:prstGeom prst="rect">
            <a:avLst/>
          </a:prstGeom>
        </p:spPr>
      </p:pic>
    </p:spTree>
    <p:extLst>
      <p:ext uri="{BB962C8B-B14F-4D97-AF65-F5344CB8AC3E}">
        <p14:creationId xmlns:p14="http://schemas.microsoft.com/office/powerpoint/2010/main" val="1868759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ECEB-DEE8-E2A3-3C92-59D546DE9060}"/>
              </a:ext>
            </a:extLst>
          </p:cNvPr>
          <p:cNvSpPr>
            <a:spLocks noGrp="1"/>
          </p:cNvSpPr>
          <p:nvPr>
            <p:ph type="title"/>
          </p:nvPr>
        </p:nvSpPr>
        <p:spPr>
          <a:xfrm>
            <a:off x="313678" y="136525"/>
            <a:ext cx="8229600" cy="868363"/>
          </a:xfrm>
        </p:spPr>
        <p:txBody>
          <a:bodyPr/>
          <a:lstStyle/>
          <a:p>
            <a:r>
              <a:rPr lang="en-IN" dirty="0"/>
              <a:t>Activation Functions</a:t>
            </a:r>
          </a:p>
        </p:txBody>
      </p:sp>
      <p:sp>
        <p:nvSpPr>
          <p:cNvPr id="3" name="Content Placeholder 2">
            <a:extLst>
              <a:ext uri="{FF2B5EF4-FFF2-40B4-BE49-F238E27FC236}">
                <a16:creationId xmlns:a16="http://schemas.microsoft.com/office/drawing/2014/main" id="{05905B6E-1AF0-AC88-2738-3A05FF668802}"/>
              </a:ext>
            </a:extLst>
          </p:cNvPr>
          <p:cNvSpPr>
            <a:spLocks noGrp="1"/>
          </p:cNvSpPr>
          <p:nvPr>
            <p:ph idx="1"/>
          </p:nvPr>
        </p:nvSpPr>
        <p:spPr>
          <a:xfrm>
            <a:off x="457200" y="1020128"/>
            <a:ext cx="8229600" cy="4525963"/>
          </a:xfrm>
        </p:spPr>
        <p:txBody>
          <a:bodyPr>
            <a:normAutofit lnSpcReduction="10000"/>
          </a:bodyPr>
          <a:lstStyle/>
          <a:p>
            <a:pPr marL="0" indent="0">
              <a:buNone/>
            </a:pPr>
            <a:r>
              <a:rPr lang="en-IN" sz="1900" b="1" dirty="0">
                <a:solidFill>
                  <a:schemeClr val="tx1"/>
                </a:solidFill>
                <a:effectLst/>
                <a:latin typeface="Calibri" panose="020F0502020204030204" pitchFamily="34" charset="0"/>
              </a:rPr>
              <a:t>Activation function</a:t>
            </a:r>
            <a:r>
              <a:rPr lang="en-IN" sz="1900" dirty="0">
                <a:solidFill>
                  <a:schemeClr val="tx1"/>
                </a:solidFill>
                <a:effectLst/>
                <a:latin typeface="Calibri" panose="020F0502020204030204" pitchFamily="34" charset="0"/>
              </a:rPr>
              <a:t> of a node defines the output of that node given an input or set of inputs. </a:t>
            </a:r>
            <a:r>
              <a:rPr lang="en-US" sz="1600" b="0" i="0" dirty="0">
                <a:solidFill>
                  <a:schemeClr val="tx1"/>
                </a:solidFill>
                <a:effectLst/>
                <a:latin typeface="Roboto" panose="02000000000000000000" pitchFamily="2" charset="0"/>
              </a:rPr>
              <a:t>Activation functions decide whether a neuron should be activated or not by calculating the weighted sum and further adding bias to it.</a:t>
            </a:r>
            <a:endParaRPr lang="en-IN" sz="1900" dirty="0">
              <a:solidFill>
                <a:schemeClr val="tx1"/>
              </a:solidFill>
              <a:effectLst/>
              <a:latin typeface="Calibri" panose="020F0502020204030204" pitchFamily="34" charset="0"/>
            </a:endParaRPr>
          </a:p>
          <a:p>
            <a:r>
              <a:rPr lang="en-IN" sz="1900" b="1" dirty="0">
                <a:solidFill>
                  <a:schemeClr val="tx1"/>
                </a:solidFill>
                <a:effectLst/>
                <a:latin typeface="Calibri" panose="020F0502020204030204" pitchFamily="34" charset="0"/>
              </a:rPr>
              <a:t>Step Function</a:t>
            </a:r>
            <a:r>
              <a:rPr lang="en-IN" sz="1900" dirty="0">
                <a:solidFill>
                  <a:schemeClr val="tx1"/>
                </a:solidFill>
                <a:effectLst/>
                <a:latin typeface="Calibri" panose="020F0502020204030204" pitchFamily="34" charset="0"/>
              </a:rPr>
              <a:t> is one of the simplest kind of activation functions. In this, we consider a threshold value and if the value of net input say </a:t>
            </a:r>
            <a:r>
              <a:rPr lang="en-IN" sz="1900" b="1" dirty="0">
                <a:solidFill>
                  <a:schemeClr val="tx1"/>
                </a:solidFill>
                <a:effectLst/>
                <a:latin typeface="Nunito" pitchFamily="2" charset="0"/>
              </a:rPr>
              <a:t>y</a:t>
            </a:r>
            <a:r>
              <a:rPr lang="en-IN" sz="1900" dirty="0">
                <a:solidFill>
                  <a:schemeClr val="tx1"/>
                </a:solidFill>
                <a:effectLst/>
                <a:latin typeface="Calibri" panose="020F0502020204030204" pitchFamily="34" charset="0"/>
              </a:rPr>
              <a:t> is greater than the threshold then the neuron is activated.</a:t>
            </a:r>
          </a:p>
          <a:p>
            <a:endParaRPr lang="en-IN" sz="1900" dirty="0">
              <a:solidFill>
                <a:schemeClr val="tx1"/>
              </a:solidFill>
              <a:latin typeface="Calibri" panose="020F0502020204030204" pitchFamily="34" charset="0"/>
            </a:endParaRPr>
          </a:p>
          <a:p>
            <a:endParaRPr lang="en-IN" sz="1900" dirty="0">
              <a:solidFill>
                <a:schemeClr val="tx1"/>
              </a:solidFill>
              <a:latin typeface="Calibri" panose="020F0502020204030204" pitchFamily="34" charset="0"/>
            </a:endParaRPr>
          </a:p>
          <a:p>
            <a:endParaRPr lang="en-IN" dirty="0">
              <a:solidFill>
                <a:schemeClr val="tx1"/>
              </a:solidFill>
            </a:endParaRPr>
          </a:p>
          <a:p>
            <a:endParaRPr lang="en-IN" dirty="0">
              <a:solidFill>
                <a:schemeClr val="tx1"/>
              </a:solidFill>
            </a:endParaRPr>
          </a:p>
          <a:p>
            <a:r>
              <a:rPr lang="en-IN" sz="1900" b="1" dirty="0">
                <a:solidFill>
                  <a:schemeClr val="tx1"/>
                </a:solidFill>
                <a:effectLst/>
                <a:latin typeface="Calibri" panose="020F0502020204030204" pitchFamily="34" charset="0"/>
              </a:rPr>
              <a:t>SoftMax</a:t>
            </a:r>
            <a:r>
              <a:rPr lang="en-IN" sz="1900" dirty="0">
                <a:solidFill>
                  <a:schemeClr val="tx1"/>
                </a:solidFill>
                <a:effectLst/>
                <a:latin typeface="Calibri" panose="020F0502020204030204" pitchFamily="34" charset="0"/>
              </a:rPr>
              <a:t> is an activation function that scales numbers/logits into probabilities.</a:t>
            </a:r>
            <a:r>
              <a:rPr lang="en-IN" sz="1900" dirty="0">
                <a:solidFill>
                  <a:schemeClr val="tx1"/>
                </a:solidFill>
                <a:effectLst/>
                <a:latin typeface="Georgia" panose="02040502050405020303" pitchFamily="18" charset="0"/>
              </a:rPr>
              <a:t> </a:t>
            </a:r>
            <a:r>
              <a:rPr lang="en-IN" sz="1900" dirty="0">
                <a:solidFill>
                  <a:schemeClr val="tx1"/>
                </a:solidFill>
                <a:effectLst/>
                <a:latin typeface="Calibri" panose="020F0502020204030204" pitchFamily="34" charset="0"/>
              </a:rPr>
              <a:t>It is often used as the last activation function of a neural network to normalize the output of a network to a probability distribution over predicted output classes.</a:t>
            </a:r>
          </a:p>
          <a:p>
            <a:pPr marL="0" indent="0">
              <a:buNone/>
            </a:pPr>
            <a:endParaRPr lang="en-IN" dirty="0"/>
          </a:p>
        </p:txBody>
      </p:sp>
      <p:sp>
        <p:nvSpPr>
          <p:cNvPr id="5" name="Slide Number Placeholder 4">
            <a:extLst>
              <a:ext uri="{FF2B5EF4-FFF2-40B4-BE49-F238E27FC236}">
                <a16:creationId xmlns:a16="http://schemas.microsoft.com/office/drawing/2014/main" id="{5B7AC98E-C0D1-BCAB-3997-794BC1836620}"/>
              </a:ext>
            </a:extLst>
          </p:cNvPr>
          <p:cNvSpPr>
            <a:spLocks noGrp="1"/>
          </p:cNvSpPr>
          <p:nvPr>
            <p:ph type="sldNum" sz="quarter" idx="12"/>
          </p:nvPr>
        </p:nvSpPr>
        <p:spPr/>
        <p:txBody>
          <a:bodyPr/>
          <a:lstStyle/>
          <a:p>
            <a:fld id="{FA671662-D2D0-C14C-B280-A81C24C23A8E}" type="slidenum">
              <a:rPr lang="en-IN" smtClean="0"/>
              <a:t>8</a:t>
            </a:fld>
            <a:endParaRPr lang="en-IN"/>
          </a:p>
        </p:txBody>
      </p:sp>
      <p:pic>
        <p:nvPicPr>
          <p:cNvPr id="8" name="Picture 7">
            <a:extLst>
              <a:ext uri="{FF2B5EF4-FFF2-40B4-BE49-F238E27FC236}">
                <a16:creationId xmlns:a16="http://schemas.microsoft.com/office/drawing/2014/main" id="{E88F4252-E617-7FEC-5A56-C9674CF9C005}"/>
              </a:ext>
            </a:extLst>
          </p:cNvPr>
          <p:cNvPicPr>
            <a:picLocks noChangeAspect="1"/>
          </p:cNvPicPr>
          <p:nvPr/>
        </p:nvPicPr>
        <p:blipFill>
          <a:blip r:embed="rId2"/>
          <a:stretch>
            <a:fillRect/>
          </a:stretch>
        </p:blipFill>
        <p:spPr>
          <a:xfrm>
            <a:off x="1126428" y="2793967"/>
            <a:ext cx="2400423" cy="635033"/>
          </a:xfrm>
          <a:prstGeom prst="rect">
            <a:avLst/>
          </a:prstGeom>
        </p:spPr>
      </p:pic>
      <p:pic>
        <p:nvPicPr>
          <p:cNvPr id="10" name="Picture 9">
            <a:extLst>
              <a:ext uri="{FF2B5EF4-FFF2-40B4-BE49-F238E27FC236}">
                <a16:creationId xmlns:a16="http://schemas.microsoft.com/office/drawing/2014/main" id="{86164123-2D26-3E58-E542-41018FE9472B}"/>
              </a:ext>
            </a:extLst>
          </p:cNvPr>
          <p:cNvPicPr>
            <a:picLocks noChangeAspect="1"/>
          </p:cNvPicPr>
          <p:nvPr/>
        </p:nvPicPr>
        <p:blipFill>
          <a:blip r:embed="rId3"/>
          <a:stretch>
            <a:fillRect/>
          </a:stretch>
        </p:blipFill>
        <p:spPr>
          <a:xfrm>
            <a:off x="5558366" y="2533972"/>
            <a:ext cx="1395166" cy="1498273"/>
          </a:xfrm>
          <a:prstGeom prst="rect">
            <a:avLst/>
          </a:prstGeom>
        </p:spPr>
      </p:pic>
      <p:pic>
        <p:nvPicPr>
          <p:cNvPr id="14" name="Picture 13">
            <a:extLst>
              <a:ext uri="{FF2B5EF4-FFF2-40B4-BE49-F238E27FC236}">
                <a16:creationId xmlns:a16="http://schemas.microsoft.com/office/drawing/2014/main" id="{FCEC5EA6-5506-9B1A-F7E5-E744C1C32DFA}"/>
              </a:ext>
            </a:extLst>
          </p:cNvPr>
          <p:cNvPicPr>
            <a:picLocks noChangeAspect="1"/>
          </p:cNvPicPr>
          <p:nvPr/>
        </p:nvPicPr>
        <p:blipFill>
          <a:blip r:embed="rId4"/>
          <a:stretch>
            <a:fillRect/>
          </a:stretch>
        </p:blipFill>
        <p:spPr>
          <a:xfrm>
            <a:off x="1429954" y="5408513"/>
            <a:ext cx="2565532" cy="971600"/>
          </a:xfrm>
          <a:prstGeom prst="rect">
            <a:avLst/>
          </a:prstGeom>
        </p:spPr>
      </p:pic>
      <p:pic>
        <p:nvPicPr>
          <p:cNvPr id="16" name="Picture 15">
            <a:extLst>
              <a:ext uri="{FF2B5EF4-FFF2-40B4-BE49-F238E27FC236}">
                <a16:creationId xmlns:a16="http://schemas.microsoft.com/office/drawing/2014/main" id="{5F874BFA-027C-D204-E277-1324818A1F98}"/>
              </a:ext>
            </a:extLst>
          </p:cNvPr>
          <p:cNvPicPr>
            <a:picLocks noChangeAspect="1"/>
          </p:cNvPicPr>
          <p:nvPr/>
        </p:nvPicPr>
        <p:blipFill>
          <a:blip r:embed="rId5"/>
          <a:stretch>
            <a:fillRect/>
          </a:stretch>
        </p:blipFill>
        <p:spPr>
          <a:xfrm>
            <a:off x="4221368" y="5262210"/>
            <a:ext cx="1854295" cy="1378021"/>
          </a:xfrm>
          <a:prstGeom prst="rect">
            <a:avLst/>
          </a:prstGeom>
        </p:spPr>
      </p:pic>
    </p:spTree>
    <p:extLst>
      <p:ext uri="{BB962C8B-B14F-4D97-AF65-F5344CB8AC3E}">
        <p14:creationId xmlns:p14="http://schemas.microsoft.com/office/powerpoint/2010/main" val="445346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ECEB-DEE8-E2A3-3C92-59D546DE9060}"/>
              </a:ext>
            </a:extLst>
          </p:cNvPr>
          <p:cNvSpPr>
            <a:spLocks noGrp="1"/>
          </p:cNvSpPr>
          <p:nvPr>
            <p:ph type="title"/>
          </p:nvPr>
        </p:nvSpPr>
        <p:spPr>
          <a:xfrm>
            <a:off x="313678" y="136525"/>
            <a:ext cx="8229600" cy="868363"/>
          </a:xfrm>
        </p:spPr>
        <p:txBody>
          <a:bodyPr/>
          <a:lstStyle/>
          <a:p>
            <a:r>
              <a:rPr lang="en-IN" dirty="0"/>
              <a:t>Activation Functions</a:t>
            </a:r>
          </a:p>
        </p:txBody>
      </p:sp>
      <p:sp>
        <p:nvSpPr>
          <p:cNvPr id="3" name="Content Placeholder 2">
            <a:extLst>
              <a:ext uri="{FF2B5EF4-FFF2-40B4-BE49-F238E27FC236}">
                <a16:creationId xmlns:a16="http://schemas.microsoft.com/office/drawing/2014/main" id="{05905B6E-1AF0-AC88-2738-3A05FF668802}"/>
              </a:ext>
            </a:extLst>
          </p:cNvPr>
          <p:cNvSpPr>
            <a:spLocks noGrp="1"/>
          </p:cNvSpPr>
          <p:nvPr>
            <p:ph idx="1"/>
          </p:nvPr>
        </p:nvSpPr>
        <p:spPr>
          <a:xfrm>
            <a:off x="457200" y="1020128"/>
            <a:ext cx="8229600" cy="4525963"/>
          </a:xfrm>
        </p:spPr>
        <p:txBody>
          <a:bodyPr>
            <a:normAutofit/>
          </a:bodyPr>
          <a:lstStyle/>
          <a:p>
            <a:r>
              <a:rPr lang="en-US" sz="1600" b="1" i="0" dirty="0">
                <a:solidFill>
                  <a:srgbClr val="040C28"/>
                </a:solidFill>
                <a:effectLst/>
                <a:latin typeface="Google Sans"/>
              </a:rPr>
              <a:t>Sigmoid </a:t>
            </a:r>
            <a:r>
              <a:rPr lang="en-US" sz="1600" b="1" dirty="0">
                <a:solidFill>
                  <a:srgbClr val="040C28"/>
                </a:solidFill>
                <a:latin typeface="Google Sans"/>
              </a:rPr>
              <a:t>F</a:t>
            </a:r>
            <a:r>
              <a:rPr lang="en-US" sz="1600" b="1" i="0" dirty="0">
                <a:solidFill>
                  <a:srgbClr val="040C28"/>
                </a:solidFill>
                <a:effectLst/>
                <a:latin typeface="Google Sans"/>
              </a:rPr>
              <a:t>unction </a:t>
            </a:r>
            <a:r>
              <a:rPr lang="en-US" sz="1600" b="0" i="0" dirty="0">
                <a:solidFill>
                  <a:srgbClr val="040C28"/>
                </a:solidFill>
                <a:effectLst/>
                <a:latin typeface="Google Sans"/>
              </a:rPr>
              <a:t>takes any real value as input and outputs values in the range of 0 to 1</a:t>
            </a:r>
            <a:r>
              <a:rPr lang="en-US" sz="1600" b="0" i="0" dirty="0">
                <a:solidFill>
                  <a:srgbClr val="202124"/>
                </a:solidFill>
                <a:effectLst/>
                <a:latin typeface="Google Sans"/>
              </a:rPr>
              <a:t>. The larger the input (more positive), the closer the output value will be to 1.0, whereas the smaller the input (more negative), the closer the output will be to 0.0</a:t>
            </a:r>
            <a:endParaRPr lang="en-IN" sz="1900" dirty="0">
              <a:latin typeface="Calibri" panose="020F0502020204030204" pitchFamily="34" charset="0"/>
            </a:endParaRPr>
          </a:p>
          <a:p>
            <a:endParaRPr lang="en-IN" sz="1900" dirty="0">
              <a:latin typeface="Calibri" panose="020F0502020204030204" pitchFamily="34" charset="0"/>
            </a:endParaRPr>
          </a:p>
          <a:p>
            <a:endParaRPr lang="en-IN" dirty="0"/>
          </a:p>
          <a:p>
            <a:endParaRPr lang="en-IN" dirty="0"/>
          </a:p>
          <a:p>
            <a:r>
              <a:rPr lang="en-US" sz="1600" b="0" i="0" dirty="0">
                <a:solidFill>
                  <a:srgbClr val="3C484E"/>
                </a:solidFill>
                <a:effectLst/>
                <a:latin typeface="Arial" panose="020B0604020202020204" pitchFamily="34" charset="0"/>
              </a:rPr>
              <a:t>The rectified linear activation function or </a:t>
            </a:r>
            <a:r>
              <a:rPr lang="en-US" sz="1600" b="1" i="0" dirty="0" err="1">
                <a:solidFill>
                  <a:srgbClr val="3C484E"/>
                </a:solidFill>
                <a:effectLst/>
                <a:latin typeface="Arial" panose="020B0604020202020204" pitchFamily="34" charset="0"/>
              </a:rPr>
              <a:t>ReLU</a:t>
            </a:r>
            <a:r>
              <a:rPr lang="en-US" sz="1600" b="0" i="0" dirty="0">
                <a:solidFill>
                  <a:srgbClr val="3C484E"/>
                </a:solidFill>
                <a:effectLst/>
                <a:latin typeface="Arial" panose="020B0604020202020204" pitchFamily="34" charset="0"/>
              </a:rPr>
              <a:t> is a </a:t>
            </a:r>
            <a:r>
              <a:rPr lang="en-US" sz="1600" b="1" i="0" dirty="0">
                <a:solidFill>
                  <a:srgbClr val="090A0B"/>
                </a:solidFill>
                <a:effectLst/>
                <a:latin typeface="Arial" panose="020B0604020202020204" pitchFamily="34" charset="0"/>
              </a:rPr>
              <a:t>non-linear</a:t>
            </a:r>
            <a:r>
              <a:rPr lang="en-US" sz="1600" b="0" i="0" dirty="0">
                <a:solidFill>
                  <a:srgbClr val="3C484E"/>
                </a:solidFill>
                <a:effectLst/>
                <a:latin typeface="Arial" panose="020B0604020202020204" pitchFamily="34" charset="0"/>
              </a:rPr>
              <a:t> function or </a:t>
            </a:r>
            <a:r>
              <a:rPr lang="en-US" sz="1600" b="1" i="0" dirty="0">
                <a:solidFill>
                  <a:srgbClr val="090A0B"/>
                </a:solidFill>
                <a:effectLst/>
                <a:latin typeface="Arial" panose="020B0604020202020204" pitchFamily="34" charset="0"/>
              </a:rPr>
              <a:t>piecewise linear</a:t>
            </a:r>
            <a:r>
              <a:rPr lang="en-US" sz="1600" b="0" i="0" dirty="0">
                <a:solidFill>
                  <a:srgbClr val="3C484E"/>
                </a:solidFill>
                <a:effectLst/>
                <a:latin typeface="Arial" panose="020B0604020202020204" pitchFamily="34" charset="0"/>
              </a:rPr>
              <a:t> function that will output the input directly if it is positive, otherwise, it will output zero.</a:t>
            </a:r>
          </a:p>
          <a:p>
            <a:pPr marL="0" indent="0">
              <a:buNone/>
            </a:pPr>
            <a:r>
              <a:rPr lang="en-US" sz="1600" dirty="0">
                <a:solidFill>
                  <a:srgbClr val="3C484E"/>
                </a:solidFill>
                <a:latin typeface="Arial" panose="020B0604020202020204" pitchFamily="34" charset="0"/>
              </a:rPr>
              <a:t>	f(x) = max (0,x)</a:t>
            </a:r>
            <a:endParaRPr lang="en-IN" dirty="0"/>
          </a:p>
        </p:txBody>
      </p:sp>
      <p:sp>
        <p:nvSpPr>
          <p:cNvPr id="5" name="Slide Number Placeholder 4">
            <a:extLst>
              <a:ext uri="{FF2B5EF4-FFF2-40B4-BE49-F238E27FC236}">
                <a16:creationId xmlns:a16="http://schemas.microsoft.com/office/drawing/2014/main" id="{5B7AC98E-C0D1-BCAB-3997-794BC1836620}"/>
              </a:ext>
            </a:extLst>
          </p:cNvPr>
          <p:cNvSpPr>
            <a:spLocks noGrp="1"/>
          </p:cNvSpPr>
          <p:nvPr>
            <p:ph type="sldNum" sz="quarter" idx="12"/>
          </p:nvPr>
        </p:nvSpPr>
        <p:spPr/>
        <p:txBody>
          <a:bodyPr/>
          <a:lstStyle/>
          <a:p>
            <a:fld id="{FA671662-D2D0-C14C-B280-A81C24C23A8E}" type="slidenum">
              <a:rPr lang="en-IN" smtClean="0"/>
              <a:t>9</a:t>
            </a:fld>
            <a:endParaRPr lang="en-IN"/>
          </a:p>
        </p:txBody>
      </p:sp>
      <p:pic>
        <p:nvPicPr>
          <p:cNvPr id="6" name="Picture 5">
            <a:extLst>
              <a:ext uri="{FF2B5EF4-FFF2-40B4-BE49-F238E27FC236}">
                <a16:creationId xmlns:a16="http://schemas.microsoft.com/office/drawing/2014/main" id="{9BB7481F-ADFC-7580-3F00-CA278E779EBC}"/>
              </a:ext>
            </a:extLst>
          </p:cNvPr>
          <p:cNvPicPr>
            <a:picLocks noChangeAspect="1"/>
          </p:cNvPicPr>
          <p:nvPr/>
        </p:nvPicPr>
        <p:blipFill>
          <a:blip r:embed="rId2"/>
          <a:stretch>
            <a:fillRect/>
          </a:stretch>
        </p:blipFill>
        <p:spPr>
          <a:xfrm>
            <a:off x="1330894" y="1928380"/>
            <a:ext cx="2540131" cy="857294"/>
          </a:xfrm>
          <a:prstGeom prst="rect">
            <a:avLst/>
          </a:prstGeom>
        </p:spPr>
      </p:pic>
      <p:pic>
        <p:nvPicPr>
          <p:cNvPr id="9" name="Picture 8">
            <a:extLst>
              <a:ext uri="{FF2B5EF4-FFF2-40B4-BE49-F238E27FC236}">
                <a16:creationId xmlns:a16="http://schemas.microsoft.com/office/drawing/2014/main" id="{92436511-5F10-59EB-24CB-A26A1E2731C3}"/>
              </a:ext>
            </a:extLst>
          </p:cNvPr>
          <p:cNvPicPr>
            <a:picLocks noChangeAspect="1"/>
          </p:cNvPicPr>
          <p:nvPr/>
        </p:nvPicPr>
        <p:blipFill>
          <a:blip r:embed="rId3"/>
          <a:stretch>
            <a:fillRect/>
          </a:stretch>
        </p:blipFill>
        <p:spPr>
          <a:xfrm>
            <a:off x="5755594" y="1750448"/>
            <a:ext cx="1778091" cy="1390721"/>
          </a:xfrm>
          <a:prstGeom prst="rect">
            <a:avLst/>
          </a:prstGeom>
        </p:spPr>
      </p:pic>
      <p:pic>
        <p:nvPicPr>
          <p:cNvPr id="12" name="Picture 11">
            <a:extLst>
              <a:ext uri="{FF2B5EF4-FFF2-40B4-BE49-F238E27FC236}">
                <a16:creationId xmlns:a16="http://schemas.microsoft.com/office/drawing/2014/main" id="{D924C46F-0D49-5437-4084-E83A877ADA7F}"/>
              </a:ext>
            </a:extLst>
          </p:cNvPr>
          <p:cNvPicPr>
            <a:picLocks noChangeAspect="1"/>
          </p:cNvPicPr>
          <p:nvPr/>
        </p:nvPicPr>
        <p:blipFill>
          <a:blip r:embed="rId4"/>
          <a:stretch>
            <a:fillRect/>
          </a:stretch>
        </p:blipFill>
        <p:spPr>
          <a:xfrm>
            <a:off x="3379394" y="3693926"/>
            <a:ext cx="2933851" cy="2381372"/>
          </a:xfrm>
          <a:prstGeom prst="rect">
            <a:avLst/>
          </a:prstGeom>
        </p:spPr>
      </p:pic>
    </p:spTree>
    <p:extLst>
      <p:ext uri="{BB962C8B-B14F-4D97-AF65-F5344CB8AC3E}">
        <p14:creationId xmlns:p14="http://schemas.microsoft.com/office/powerpoint/2010/main" val="41328860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8600</TotalTime>
  <Words>1529</Words>
  <Application>Microsoft Office PowerPoint</Application>
  <PresentationFormat>On-screen Show (4:3)</PresentationFormat>
  <Paragraphs>151</Paragraphs>
  <Slides>36</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36</vt:i4>
      </vt:variant>
    </vt:vector>
  </HeadingPairs>
  <TitlesOfParts>
    <vt:vector size="53" baseType="lpstr">
      <vt:lpstr>Arial</vt:lpstr>
      <vt:lpstr>Arial Nova</vt:lpstr>
      <vt:lpstr>Calibri</vt:lpstr>
      <vt:lpstr>Calibri-Bold</vt:lpstr>
      <vt:lpstr>Century Gothic</vt:lpstr>
      <vt:lpstr>circular-xx</vt:lpstr>
      <vt:lpstr>Courier New</vt:lpstr>
      <vt:lpstr>Garamond</vt:lpstr>
      <vt:lpstr>Georgia</vt:lpstr>
      <vt:lpstr>Google Sans</vt:lpstr>
      <vt:lpstr>Nunito</vt:lpstr>
      <vt:lpstr>Palatino Linotype</vt:lpstr>
      <vt:lpstr>Roboto</vt:lpstr>
      <vt:lpstr>source-serif-pro</vt:lpstr>
      <vt:lpstr>unset</vt:lpstr>
      <vt:lpstr>Wingdings</vt:lpstr>
      <vt:lpstr>Executive</vt:lpstr>
      <vt:lpstr>Neural Networks - Basics  </vt:lpstr>
      <vt:lpstr>Introduction</vt:lpstr>
      <vt:lpstr>The Biological Inspiration</vt:lpstr>
      <vt:lpstr>The First Artificial Neuron  </vt:lpstr>
      <vt:lpstr>Linear Threshold Unit (LTU)  </vt:lpstr>
      <vt:lpstr>Perceptron </vt:lpstr>
      <vt:lpstr>Perceptron</vt:lpstr>
      <vt:lpstr>Activation Functions</vt:lpstr>
      <vt:lpstr>Activation Functions</vt:lpstr>
      <vt:lpstr>Perceptron Outputs</vt:lpstr>
      <vt:lpstr>Multi-layer Perceptron </vt:lpstr>
      <vt:lpstr>Multi-layer Perceptron</vt:lpstr>
      <vt:lpstr>Training</vt:lpstr>
      <vt:lpstr>Training Iterative Process</vt:lpstr>
      <vt:lpstr>Limitations - ANN</vt:lpstr>
      <vt:lpstr>Neural Network as Optimization</vt:lpstr>
      <vt:lpstr>Neural Network as Optimization</vt:lpstr>
      <vt:lpstr>Loss Function: Example</vt:lpstr>
      <vt:lpstr>Neural Network as Optimization</vt:lpstr>
      <vt:lpstr>Gradient Descent</vt:lpstr>
      <vt:lpstr>Gradient Descent</vt:lpstr>
      <vt:lpstr>Stochastic Gradient Descent</vt:lpstr>
      <vt:lpstr>Stochastic Gradient Descent</vt:lpstr>
      <vt:lpstr>Minibatch SGD</vt:lpstr>
      <vt:lpstr>Neural Network Function</vt:lpstr>
      <vt:lpstr>Back Propagation</vt:lpstr>
      <vt:lpstr>Back Propagation: Example</vt:lpstr>
      <vt:lpstr>Back Propagation: Example</vt:lpstr>
      <vt:lpstr>Non-linearity</vt:lpstr>
      <vt:lpstr>Summary</vt:lpstr>
      <vt:lpstr>Convolutional Neural Network</vt:lpstr>
      <vt:lpstr>How do we know that’s a Stop sign?</vt:lpstr>
      <vt:lpstr>CNN - Architecture</vt:lpstr>
      <vt:lpstr>CNN - Components</vt:lpstr>
      <vt:lpstr>Modern ML Toolbox</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Network Analysis </dc:title>
  <dc:creator>Amit Nanavati</dc:creator>
  <cp:lastModifiedBy>Sougata Mukherjea</cp:lastModifiedBy>
  <cp:revision>96</cp:revision>
  <cp:lastPrinted>2023-10-30T06:08:53Z</cp:lastPrinted>
  <dcterms:created xsi:type="dcterms:W3CDTF">2015-12-28T06:13:00Z</dcterms:created>
  <dcterms:modified xsi:type="dcterms:W3CDTF">2023-12-12T03:21:48Z</dcterms:modified>
</cp:coreProperties>
</file>